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00B050"/>
                </a:solidFill>
              </a:rPr>
              <a:t>ТЕМА «РАЗЛИЧНЫЕ СПОСОБЫ ПЕРЕДВИЖЕНИЯ»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В2.  </a:t>
            </a:r>
            <a:r>
              <a:rPr lang="ru-RU" sz="3100" dirty="0"/>
              <a:t>Как двигаются лапы «Кенгуру», когда он включен? Отметьте правильный вариант.</a:t>
            </a:r>
            <a:br>
              <a:rPr lang="ru-RU" sz="3100" dirty="0"/>
            </a:br>
            <a:r>
              <a:rPr lang="ru-RU" sz="3100" dirty="0"/>
              <a:t>Сначала двигается одна нога, потом другая. </a:t>
            </a:r>
            <a:br>
              <a:rPr lang="ru-RU" sz="3100" dirty="0"/>
            </a:br>
            <a:r>
              <a:rPr lang="ru-RU" sz="3100" dirty="0"/>
              <a:t>Ответ: Обе ноги двигаются вместе.</a:t>
            </a:r>
            <a:br>
              <a:rPr lang="ru-RU" sz="3100" dirty="0"/>
            </a:br>
            <a:r>
              <a:rPr lang="ru-RU" sz="3100" b="1" dirty="0"/>
              <a:t> 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b="1" dirty="0"/>
              <a:t>В3. </a:t>
            </a:r>
            <a:r>
              <a:rPr lang="ru-RU" sz="3100" dirty="0"/>
              <a:t>Подумайте и напишите, что является лишним.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3932" y="3140968"/>
            <a:ext cx="727280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4847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Какое животное показано на картинке? Какая его отличительная особенность?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Рисунок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285992"/>
            <a:ext cx="4643470" cy="422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Приведите примеры других животных, которые передвигаются подобным образом</a:t>
            </a:r>
            <a:endParaRPr lang="ru-RU" dirty="0"/>
          </a:p>
        </p:txBody>
      </p:sp>
      <p:pic>
        <p:nvPicPr>
          <p:cNvPr id="2050" name="Рисунок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14554"/>
            <a:ext cx="8643998" cy="410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Посмотрите на животных, которые передвигаются по-разному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Рисунок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9051071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Биомиметика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098" name="Рисунок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46"/>
            <a:ext cx="8501122" cy="556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«Кенгуру»</a:t>
            </a:r>
            <a:endParaRPr lang="ru-RU" dirty="0"/>
          </a:p>
        </p:txBody>
      </p:sp>
      <p:pic>
        <p:nvPicPr>
          <p:cNvPr id="5122" name="Рисунок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500173"/>
            <a:ext cx="4500594" cy="4903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Убедитесь, что обе его ноги находятся на земле и выровнены</a:t>
            </a:r>
            <a:endParaRPr lang="ru-RU" dirty="0"/>
          </a:p>
        </p:txBody>
      </p:sp>
      <p:pic>
        <p:nvPicPr>
          <p:cNvPr id="6146" name="Рисунок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85926"/>
            <a:ext cx="7072362" cy="4708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Положите на кенгуру пластинку и посмотрите, чей «Кенгуру» прыгнет дальше</a:t>
            </a:r>
            <a:endParaRPr lang="ru-RU" dirty="0"/>
          </a:p>
        </p:txBody>
      </p:sp>
      <p:pic>
        <p:nvPicPr>
          <p:cNvPr id="7170" name="Рисунок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428868"/>
            <a:ext cx="7143800" cy="3860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/>
              <a:t>КОНТРОЛЬНЫЕ ЗАДАНИЯ</a:t>
            </a:r>
            <a:br>
              <a:rPr lang="ru-RU" sz="2800" dirty="0"/>
            </a:br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b="1" dirty="0"/>
              <a:t>В1. </a:t>
            </a:r>
            <a:r>
              <a:rPr lang="ru-RU" sz="2800" dirty="0"/>
              <a:t>На картинке снизу обведите переключатель , мотор, аккумулятор.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4918" y="2492896"/>
            <a:ext cx="4934852" cy="4023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3964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 ТЕМА «РАЗЛИЧНЫЕ СПОСОБЫ ПЕРЕДВИЖЕНИЯ» </vt:lpstr>
      <vt:lpstr>  Какое животное показано на картинке? Какая его отличительная особенность? </vt:lpstr>
      <vt:lpstr> Приведите примеры других животных, которые передвигаются подобным образом</vt:lpstr>
      <vt:lpstr> Посмотрите на животных, которые передвигаются по-разному </vt:lpstr>
      <vt:lpstr>«Биомиметика»</vt:lpstr>
      <vt:lpstr>«Кенгуру»</vt:lpstr>
      <vt:lpstr>Убедитесь, что обе его ноги находятся на земле и выровнены</vt:lpstr>
      <vt:lpstr> Положите на кенгуру пластинку и посмотрите, чей «Кенгуру» прыгнет дальше</vt:lpstr>
      <vt:lpstr>КОНТРОЛЬНЫЕ ЗАДАНИЯ   В1. На картинке снизу обведите переключатель , мотор, аккумулятор. </vt:lpstr>
      <vt:lpstr>В2.  Как двигаются лапы «Кенгуру», когда он включен? Отметьте правильный вариант. Сначала двигается одна нога, потом другая.  Ответ: Обе ноги двигаются вместе.   В3. Подумайте и напишите, что является лишним.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ТЕМА «РАЗЛИЧНЫЕ СПОСОБЫ ПЕРЕДВИЖЕНИЯ» </dc:title>
  <dc:creator>Пользователь</dc:creator>
  <cp:lastModifiedBy>Педагог ДО</cp:lastModifiedBy>
  <cp:revision>2</cp:revision>
  <dcterms:created xsi:type="dcterms:W3CDTF">2016-10-02T16:57:02Z</dcterms:created>
  <dcterms:modified xsi:type="dcterms:W3CDTF">2020-04-14T09:15:46Z</dcterms:modified>
</cp:coreProperties>
</file>