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9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2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2092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64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1547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0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335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90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42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17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71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75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3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37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5E67A-E681-4FEA-A271-DB3B60196E79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DCC3BC-3EB1-41A2-BE1D-CB9C2E350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34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1313597"/>
            <a:ext cx="8915399" cy="2262781"/>
          </a:xfrm>
        </p:spPr>
        <p:txBody>
          <a:bodyPr/>
          <a:lstStyle/>
          <a:p>
            <a:r>
              <a:rPr lang="ru-RU" dirty="0" smtClean="0"/>
              <a:t>Куколка из фетра</a:t>
            </a:r>
            <a:br>
              <a:rPr lang="ru-RU" dirty="0" smtClean="0"/>
            </a:br>
            <a:r>
              <a:rPr lang="ru-RU" sz="2000" dirty="0" smtClean="0"/>
              <a:t>практическая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Д.А., ПДО</a:t>
            </a:r>
          </a:p>
          <a:p>
            <a:pPr algn="r"/>
            <a:r>
              <a:rPr lang="ru-RU" dirty="0" smtClean="0"/>
              <a:t>ТО «Ниточка-иголочка»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150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по пошиву куколки из фетра от 28.01.2022;</a:t>
            </a:r>
          </a:p>
          <a:p>
            <a:r>
              <a:rPr lang="ru-RU" dirty="0" smtClean="0"/>
              <a:t>Подготовить все необходимые материалы для пошива;</a:t>
            </a:r>
          </a:p>
          <a:p>
            <a:r>
              <a:rPr lang="ru-RU" dirty="0" smtClean="0"/>
              <a:t>Используя любой шаблон, сшить куколку;</a:t>
            </a:r>
          </a:p>
          <a:p>
            <a:r>
              <a:rPr lang="ru-RU" dirty="0" smtClean="0"/>
              <a:t>Фото прислать педагогу в личном сообщении.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34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Шаблоны (выкройки)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49" y="624110"/>
            <a:ext cx="4150269" cy="57195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37" y="1356724"/>
            <a:ext cx="3884494" cy="517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498" y="808690"/>
            <a:ext cx="3716219" cy="5249897"/>
          </a:xfrm>
        </p:spPr>
      </p:pic>
    </p:spTree>
    <p:extLst>
      <p:ext uri="{BB962C8B-B14F-4D97-AF65-F5344CB8AC3E}">
        <p14:creationId xmlns:p14="http://schemas.microsoft.com/office/powerpoint/2010/main" val="2245256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16" y="332642"/>
            <a:ext cx="4442536" cy="31447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43" y="1264555"/>
            <a:ext cx="4278004" cy="536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8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322" y="2398319"/>
            <a:ext cx="8911687" cy="1280890"/>
          </a:xfrm>
        </p:spPr>
        <p:txBody>
          <a:bodyPr/>
          <a:lstStyle/>
          <a:p>
            <a:pPr algn="ctr"/>
            <a:r>
              <a:rPr lang="ru-RU" smtClean="0"/>
              <a:t>Творческих успехов !!!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29690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52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Легкий дым</vt:lpstr>
      <vt:lpstr>Куколка из фетра практическая работа</vt:lpstr>
      <vt:lpstr>Творческое задание</vt:lpstr>
      <vt:lpstr>Шаблоны (выкройки)</vt:lpstr>
      <vt:lpstr>Презентация PowerPoint</vt:lpstr>
      <vt:lpstr>Презентация PowerPoint</vt:lpstr>
      <vt:lpstr>Творческих успехов 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Куколка из фетра практическая работа</dc:title>
  <dc:creator>Методист</dc:creator>
  <cp:lastModifiedBy>Методист</cp:lastModifiedBy>
  <cp:revision>2</cp:revision>
  <dcterms:created xsi:type="dcterms:W3CDTF">2022-02-07T07:16:18Z</dcterms:created>
  <dcterms:modified xsi:type="dcterms:W3CDTF">2022-02-07T07:33:17Z</dcterms:modified>
</cp:coreProperties>
</file>