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3075A-B9D9-4238-8520-27B8DC34AEF5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1093389-AFEA-4F3F-B483-9B17C5412D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319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3075A-B9D9-4238-8520-27B8DC34AEF5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1093389-AFEA-4F3F-B483-9B17C5412D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063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3075A-B9D9-4238-8520-27B8DC34AEF5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1093389-AFEA-4F3F-B483-9B17C5412D9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410820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3075A-B9D9-4238-8520-27B8DC34AEF5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1093389-AFEA-4F3F-B483-9B17C5412D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8819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3075A-B9D9-4238-8520-27B8DC34AEF5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1093389-AFEA-4F3F-B483-9B17C5412D9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411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3075A-B9D9-4238-8520-27B8DC34AEF5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1093389-AFEA-4F3F-B483-9B17C5412D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2323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3075A-B9D9-4238-8520-27B8DC34AEF5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93389-AFEA-4F3F-B483-9B17C5412D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497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3075A-B9D9-4238-8520-27B8DC34AEF5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93389-AFEA-4F3F-B483-9B17C5412D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983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3075A-B9D9-4238-8520-27B8DC34AEF5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93389-AFEA-4F3F-B483-9B17C5412D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193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3075A-B9D9-4238-8520-27B8DC34AEF5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1093389-AFEA-4F3F-B483-9B17C5412D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742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3075A-B9D9-4238-8520-27B8DC34AEF5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1093389-AFEA-4F3F-B483-9B17C5412D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762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3075A-B9D9-4238-8520-27B8DC34AEF5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1093389-AFEA-4F3F-B483-9B17C5412D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795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3075A-B9D9-4238-8520-27B8DC34AEF5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93389-AFEA-4F3F-B483-9B17C5412D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670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3075A-B9D9-4238-8520-27B8DC34AEF5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93389-AFEA-4F3F-B483-9B17C5412D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369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3075A-B9D9-4238-8520-27B8DC34AEF5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93389-AFEA-4F3F-B483-9B17C5412D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744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3075A-B9D9-4238-8520-27B8DC34AEF5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1093389-AFEA-4F3F-B483-9B17C5412D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128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3075A-B9D9-4238-8520-27B8DC34AEF5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1093389-AFEA-4F3F-B483-9B17C5412D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765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Сердечко </a:t>
            </a:r>
            <a:br>
              <a:rPr lang="ru-RU" dirty="0" smtClean="0"/>
            </a:br>
            <a:r>
              <a:rPr lang="ru-RU" dirty="0" smtClean="0"/>
              <a:t>в технике квиллинг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Котелевец Д.А., ПДО,</a:t>
            </a:r>
          </a:p>
          <a:p>
            <a:pPr algn="r"/>
            <a:r>
              <a:rPr lang="ru-RU" dirty="0" smtClean="0"/>
              <a:t>ТО «Волшебный завиток»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9172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Готовое изделие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0495" y="1385384"/>
            <a:ext cx="6782937" cy="508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792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Инструменты и материалы: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Бумага 0,5 мм розового и красного цвета (или другие на выбор);</a:t>
            </a:r>
          </a:p>
          <a:p>
            <a:r>
              <a:rPr lang="ru-RU" dirty="0" smtClean="0"/>
              <a:t>Клей-карандаш;</a:t>
            </a:r>
          </a:p>
          <a:p>
            <a:r>
              <a:rPr lang="ru-RU" dirty="0" smtClean="0"/>
              <a:t>Клей-ПВА;</a:t>
            </a:r>
          </a:p>
          <a:p>
            <a:r>
              <a:rPr lang="ru-RU" dirty="0" smtClean="0"/>
              <a:t>Инструмент для квиллинга;</a:t>
            </a:r>
          </a:p>
          <a:p>
            <a:r>
              <a:rPr lang="ru-RU" dirty="0" smtClean="0"/>
              <a:t>Линейка с диаметром;</a:t>
            </a:r>
          </a:p>
          <a:p>
            <a:r>
              <a:rPr lang="ru-RU" dirty="0" smtClean="0"/>
              <a:t>Форма –шаблон в виде СЕРДЕЧКА;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5934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Творческое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Накрутить заготовки  в двух цветах разного размера;</a:t>
            </a:r>
          </a:p>
          <a:p>
            <a:r>
              <a:rPr lang="ru-RU" dirty="0" smtClean="0"/>
              <a:t>Склеить заготовки парами;</a:t>
            </a:r>
          </a:p>
          <a:p>
            <a:r>
              <a:rPr lang="ru-RU" dirty="0" smtClean="0"/>
              <a:t>Наклеить заготовки на шаблон;</a:t>
            </a:r>
          </a:p>
          <a:p>
            <a:r>
              <a:rPr lang="ru-RU" dirty="0" smtClean="0"/>
              <a:t>Фото работы прислать педагогу.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2157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208" y="2398319"/>
            <a:ext cx="8911687" cy="1280890"/>
          </a:xfrm>
        </p:spPr>
        <p:txBody>
          <a:bodyPr/>
          <a:lstStyle/>
          <a:p>
            <a:pPr algn="ctr"/>
            <a:r>
              <a:rPr lang="ru-RU" dirty="0" smtClean="0"/>
              <a:t>Творческих успехов!!!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530140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</TotalTime>
  <Words>76</Words>
  <Application>Microsoft Office PowerPoint</Application>
  <PresentationFormat>Широкоэкранный</PresentationFormat>
  <Paragraphs>17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Легкий дым</vt:lpstr>
      <vt:lpstr>Сердечко  в технике квиллинг</vt:lpstr>
      <vt:lpstr>Готовое изделие</vt:lpstr>
      <vt:lpstr>Инструменты и материалы:</vt:lpstr>
      <vt:lpstr>Творческое задание</vt:lpstr>
      <vt:lpstr>Творческих успехов!!!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Сердечко  в технике квиллинг</dc:title>
  <dc:creator>Методист</dc:creator>
  <cp:lastModifiedBy>Методист</cp:lastModifiedBy>
  <cp:revision>1</cp:revision>
  <dcterms:created xsi:type="dcterms:W3CDTF">2022-02-07T07:55:33Z</dcterms:created>
  <dcterms:modified xsi:type="dcterms:W3CDTF">2022-02-07T08:09:06Z</dcterms:modified>
</cp:coreProperties>
</file>