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0" r:id="rId4"/>
    <p:sldId id="258" r:id="rId5"/>
    <p:sldId id="259" r:id="rId6"/>
    <p:sldId id="260" r:id="rId7"/>
    <p:sldId id="263" r:id="rId8"/>
    <p:sldId id="264" r:id="rId9"/>
    <p:sldId id="265" r:id="rId10"/>
    <p:sldId id="271" r:id="rId11"/>
    <p:sldId id="268" r:id="rId12"/>
    <p:sldId id="269" r:id="rId13"/>
    <p:sldId id="270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193D8-A843-4AAC-A6C4-50AFDCC777CD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BB3C3-BF0D-497A-9B4B-9C2D9A9C66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193D8-A843-4AAC-A6C4-50AFDCC777CD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BB3C3-BF0D-497A-9B4B-9C2D9A9C66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193D8-A843-4AAC-A6C4-50AFDCC777CD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BB3C3-BF0D-497A-9B4B-9C2D9A9C66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193D8-A843-4AAC-A6C4-50AFDCC777CD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BB3C3-BF0D-497A-9B4B-9C2D9A9C66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193D8-A843-4AAC-A6C4-50AFDCC777CD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BB3C3-BF0D-497A-9B4B-9C2D9A9C66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193D8-A843-4AAC-A6C4-50AFDCC777CD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BB3C3-BF0D-497A-9B4B-9C2D9A9C66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193D8-A843-4AAC-A6C4-50AFDCC777CD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BB3C3-BF0D-497A-9B4B-9C2D9A9C66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193D8-A843-4AAC-A6C4-50AFDCC777CD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BB3C3-BF0D-497A-9B4B-9C2D9A9C66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193D8-A843-4AAC-A6C4-50AFDCC777CD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BB3C3-BF0D-497A-9B4B-9C2D9A9C66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193D8-A843-4AAC-A6C4-50AFDCC777CD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BB3C3-BF0D-497A-9B4B-9C2D9A9C66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193D8-A843-4AAC-A6C4-50AFDCC777CD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BB3C3-BF0D-497A-9B4B-9C2D9A9C66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193D8-A843-4AAC-A6C4-50AFDCC777CD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9BB3C3-BF0D-497A-9B4B-9C2D9A9C663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ОРИЕНТИРОВАНИЕ НА МЕСТНОСТИ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571744"/>
            <a:ext cx="3929090" cy="282893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>
                <a:solidFill>
                  <a:srgbClr val="C00000"/>
                </a:solidFill>
              </a:rPr>
              <a:t>У</a:t>
            </a:r>
            <a:r>
              <a:rPr lang="ru-RU" b="1" dirty="0" smtClean="0">
                <a:solidFill>
                  <a:srgbClr val="C00000"/>
                </a:solidFill>
              </a:rPr>
              <a:t> отдельно стоящих деревьев кроны пышнее и гуще с южной стороны.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1285860"/>
            <a:ext cx="3810855" cy="50614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4071942"/>
            <a:ext cx="3900486" cy="247174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>
                <a:solidFill>
                  <a:srgbClr val="C00000"/>
                </a:solidFill>
              </a:rPr>
              <a:t>Я</a:t>
            </a:r>
            <a:r>
              <a:rPr lang="ru-RU" b="1" dirty="0" smtClean="0">
                <a:solidFill>
                  <a:srgbClr val="C00000"/>
                </a:solidFill>
              </a:rPr>
              <a:t>годы и фрукты раньше краснеют (желтеют) с южной стороны.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1357298"/>
            <a:ext cx="3714776" cy="52331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571480"/>
            <a:ext cx="4381504" cy="3286128"/>
          </a:xfrm>
          <a:prstGeom prst="ellipse">
            <a:avLst/>
          </a:prstGeom>
          <a:ln w="6350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4429132"/>
            <a:ext cx="8229600" cy="1971676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>
                <a:solidFill>
                  <a:srgbClr val="C00000"/>
                </a:solidFill>
              </a:rPr>
              <a:t>Л</a:t>
            </a:r>
            <a:r>
              <a:rPr lang="ru-RU" b="1" dirty="0" smtClean="0">
                <a:solidFill>
                  <a:srgbClr val="C00000"/>
                </a:solidFill>
              </a:rPr>
              <a:t>етом почва около больших камней, строений, деревьев и кустов более сухая с южной стороны, что можно определить на ощупь.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857232"/>
            <a:ext cx="4572032" cy="34290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5429264"/>
            <a:ext cx="8229600" cy="900106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>
                <a:solidFill>
                  <a:srgbClr val="C00000"/>
                </a:solidFill>
              </a:rPr>
              <a:t>С</a:t>
            </a:r>
            <a:r>
              <a:rPr lang="ru-RU" b="1" dirty="0" smtClean="0">
                <a:solidFill>
                  <a:srgbClr val="C00000"/>
                </a:solidFill>
              </a:rPr>
              <a:t>нег быстрее подтаивает с южной стороны дерева.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1000108"/>
            <a:ext cx="5191775" cy="38888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5100614"/>
            <a:ext cx="8229600" cy="1471658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>
                <a:solidFill>
                  <a:srgbClr val="C00000"/>
                </a:solidFill>
              </a:rPr>
              <a:t>А</a:t>
            </a:r>
            <a:r>
              <a:rPr lang="ru-RU" b="1" dirty="0" smtClean="0">
                <a:solidFill>
                  <a:srgbClr val="C00000"/>
                </a:solidFill>
              </a:rPr>
              <a:t>лтари православных церквей, часовен  обращены на восток, а главные входы расположены с западной стороны.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285728"/>
            <a:ext cx="3595718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39122" y="1285860"/>
            <a:ext cx="4904878" cy="327184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3116"/>
            <a:ext cx="3328982" cy="361474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>
                <a:solidFill>
                  <a:srgbClr val="C00000"/>
                </a:solidFill>
              </a:rPr>
              <a:t>П</a:t>
            </a:r>
            <a:r>
              <a:rPr lang="ru-RU" b="1" dirty="0" smtClean="0">
                <a:solidFill>
                  <a:srgbClr val="C00000"/>
                </a:solidFill>
              </a:rPr>
              <a:t>риподнятый конец нижней перекладины креста церквей обращен на север.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4F4F4"/>
              </a:clrFrom>
              <a:clrTo>
                <a:srgbClr val="F4F4F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48" y="428604"/>
            <a:ext cx="4286280" cy="6177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488" y="142852"/>
            <a:ext cx="4429156" cy="1143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 тени: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6000768"/>
            <a:ext cx="8229600" cy="614354"/>
          </a:xfrm>
        </p:spPr>
        <p:txBody>
          <a:bodyPr/>
          <a:lstStyle/>
          <a:p>
            <a:pPr algn="ctr">
              <a:buNone/>
            </a:pPr>
            <a:r>
              <a:rPr lang="ru-RU" b="1" dirty="0">
                <a:solidFill>
                  <a:srgbClr val="C00000"/>
                </a:solidFill>
              </a:rPr>
              <a:t>т</a:t>
            </a:r>
            <a:r>
              <a:rPr lang="ru-RU" b="1" dirty="0" smtClean="0">
                <a:solidFill>
                  <a:srgbClr val="C00000"/>
                </a:solidFill>
              </a:rPr>
              <a:t>ень в полдень всегда направлена на север.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1214422"/>
            <a:ext cx="5929354" cy="47120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714480" y="214291"/>
            <a:ext cx="6858048" cy="1214446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Ориентирование по Солнцу и часам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08" y="1571612"/>
            <a:ext cx="5000660" cy="4720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00108"/>
            <a:ext cx="4429156" cy="5572163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Направьте часовую стрелку на Солнце.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Разделите угол, который у вас образовался между часовой стрелкой и направлением 12 на часах, пополам.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Полученная линия укажет направление север-юг.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6544" y="1357299"/>
            <a:ext cx="4270750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32" y="274638"/>
            <a:ext cx="6686568" cy="1143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</a:t>
            </a:r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 полной Луне: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857364"/>
            <a:ext cx="4114800" cy="4757758"/>
          </a:xfrm>
        </p:spPr>
        <p:txBody>
          <a:bodyPr/>
          <a:lstStyle/>
          <a:p>
            <a:pPr algn="ctr">
              <a:buNone/>
            </a:pPr>
            <a:r>
              <a:rPr lang="ru-RU" b="1" dirty="0">
                <a:solidFill>
                  <a:srgbClr val="C00000"/>
                </a:solidFill>
              </a:rPr>
              <a:t>п</a:t>
            </a:r>
            <a:r>
              <a:rPr lang="ru-RU" b="1" dirty="0" smtClean="0">
                <a:solidFill>
                  <a:srgbClr val="C00000"/>
                </a:solidFill>
              </a:rPr>
              <a:t>олная Луна противостоит Солнцу на небосклоне, поэтому на юге она может находиться ровно в полночь.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1785926"/>
            <a:ext cx="3143272" cy="46457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214290"/>
            <a:ext cx="678661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Ориентироваться можно: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401080" cy="197167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1. По карте, 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2. С помощью компаса,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3. По небесным светилам и местным предметам (по различным признакам).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3500438"/>
            <a:ext cx="4371750" cy="30670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32" y="214290"/>
            <a:ext cx="6543692" cy="1143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 полярной звезде: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3071810"/>
            <a:ext cx="4214842" cy="161448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Полярная звезда всегда находится на севере. 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 b="6645"/>
          <a:stretch>
            <a:fillRect/>
          </a:stretch>
        </p:blipFill>
        <p:spPr bwMode="auto">
          <a:xfrm>
            <a:off x="4786314" y="1738925"/>
            <a:ext cx="3905252" cy="454759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85786" y="4929198"/>
            <a:ext cx="7772400" cy="1470025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6000" b="1" cap="all" dirty="0" smtClean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</a:rPr>
              <a:t>СПАСИБО ЗА УРОК!</a:t>
            </a:r>
            <a:endParaRPr lang="ru-RU" sz="6000" b="1" cap="all" dirty="0">
              <a:ln w="0"/>
              <a:solidFill>
                <a:srgbClr val="0000FF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642918"/>
            <a:ext cx="3516328" cy="436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1392" t="17193" r="2588" b="2254"/>
          <a:stretch>
            <a:fillRect/>
          </a:stretch>
        </p:blipFill>
        <p:spPr bwMode="auto">
          <a:xfrm>
            <a:off x="3786182" y="928670"/>
            <a:ext cx="4929222" cy="30718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5984" y="274638"/>
            <a:ext cx="5143536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 часам: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785926"/>
            <a:ext cx="3643306" cy="432913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7.00 – солнце на востоке.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13.00 – солнце на юге.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19.00 – солнце на западе.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4" y="1785926"/>
            <a:ext cx="4833971" cy="362547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8860" y="214290"/>
            <a:ext cx="4357718" cy="928694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 пню: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500306"/>
            <a:ext cx="3971924" cy="221457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>
                <a:solidFill>
                  <a:srgbClr val="C00000"/>
                </a:solidFill>
              </a:rPr>
              <a:t>г</a:t>
            </a:r>
            <a:r>
              <a:rPr lang="ru-RU" b="1" dirty="0" smtClean="0">
                <a:solidFill>
                  <a:srgbClr val="C00000"/>
                </a:solidFill>
              </a:rPr>
              <a:t>одовые кольца шире с южной стороны.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139" r="37010"/>
          <a:stretch>
            <a:fillRect/>
          </a:stretch>
        </p:blipFill>
        <p:spPr bwMode="auto">
          <a:xfrm>
            <a:off x="4928721" y="1500174"/>
            <a:ext cx="3510511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32" y="214290"/>
            <a:ext cx="6657964" cy="1143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 муравейнику: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142984"/>
            <a:ext cx="5400684" cy="282893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   муравейники, как правило, находятся к югу от ближайших деревьев и пней; южная сторона муравейника более пологая, чем северная.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l="48000"/>
          <a:stretch>
            <a:fillRect/>
          </a:stretch>
        </p:blipFill>
        <p:spPr bwMode="auto">
          <a:xfrm>
            <a:off x="1214414" y="3857628"/>
            <a:ext cx="2833674" cy="282279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86446" y="1857364"/>
            <a:ext cx="2447048" cy="44291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4743448"/>
            <a:ext cx="7929618" cy="175738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   </a:t>
            </a:r>
            <a:r>
              <a:rPr lang="ru-RU" b="1" dirty="0" smtClean="0">
                <a:solidFill>
                  <a:srgbClr val="C00000"/>
                </a:solidFill>
              </a:rPr>
              <a:t>мох или лишайник, грибы  покрывают стволы деревьев, камни и пни с северной стороны.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00042"/>
            <a:ext cx="4714875" cy="35337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428604"/>
            <a:ext cx="3000364" cy="399816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5984" y="142852"/>
            <a:ext cx="5786478" cy="1143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 стволу сосен: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928802"/>
            <a:ext cx="3471858" cy="4472006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в сухую и жаркую погоду с южной стороны стволов сосен выделяется больше смолы.</a:t>
            </a:r>
          </a:p>
          <a:p>
            <a:pPr algn="ctr">
              <a:buNone/>
            </a:pP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1000108"/>
            <a:ext cx="3643322" cy="54845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32" y="142852"/>
            <a:ext cx="6429420" cy="1143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 растительности: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643051"/>
            <a:ext cx="8229600" cy="1071570"/>
          </a:xfrm>
        </p:spPr>
        <p:txBody>
          <a:bodyPr/>
          <a:lstStyle/>
          <a:p>
            <a:pPr algn="ctr">
              <a:buNone/>
            </a:pPr>
            <a:r>
              <a:rPr lang="ru-RU" b="1" dirty="0">
                <a:solidFill>
                  <a:srgbClr val="C00000"/>
                </a:solidFill>
              </a:rPr>
              <a:t>н</a:t>
            </a:r>
            <a:r>
              <a:rPr lang="ru-RU" b="1" dirty="0" smtClean="0">
                <a:solidFill>
                  <a:srgbClr val="C00000"/>
                </a:solidFill>
              </a:rPr>
              <a:t>а северных окраинах полян трава весной более густая, чем на южных.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2857496"/>
            <a:ext cx="5857916" cy="3727765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chemeClr val="accent1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 деревьям: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285860"/>
            <a:ext cx="7929618" cy="1757362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кора большинства деревьев грубее и темнее на северной стороне, тоньше и эластичнее (у березы светлее) - на южной.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3071810"/>
            <a:ext cx="4033995" cy="33099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1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3429000"/>
            <a:ext cx="3619499" cy="271462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 spd="slow">
    <p:pull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328</Words>
  <Application>Microsoft Office PowerPoint</Application>
  <PresentationFormat>Экран (4:3)</PresentationFormat>
  <Paragraphs>37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ОРИЕНТИРОВАНИЕ НА МЕСТНОСТИ</vt:lpstr>
      <vt:lpstr>Ориентироваться можно:</vt:lpstr>
      <vt:lpstr>По часам:</vt:lpstr>
      <vt:lpstr>по пню:</vt:lpstr>
      <vt:lpstr>по муравейнику:</vt:lpstr>
      <vt:lpstr>Слайд 6</vt:lpstr>
      <vt:lpstr>по стволу сосен:</vt:lpstr>
      <vt:lpstr>по растительности:</vt:lpstr>
      <vt:lpstr>по деревьям:</vt:lpstr>
      <vt:lpstr>Слайд 10</vt:lpstr>
      <vt:lpstr>Слайд 11</vt:lpstr>
      <vt:lpstr>Слайд 12</vt:lpstr>
      <vt:lpstr>Слайд 13</vt:lpstr>
      <vt:lpstr>Слайд 14</vt:lpstr>
      <vt:lpstr>Слайд 15</vt:lpstr>
      <vt:lpstr>по тени:</vt:lpstr>
      <vt:lpstr>Ориентирование по Солнцу и часам</vt:lpstr>
      <vt:lpstr>Слайд 18</vt:lpstr>
      <vt:lpstr>По полной Луне:</vt:lpstr>
      <vt:lpstr>По полярной звезде:</vt:lpstr>
      <vt:lpstr>СПАСИБО ЗА УРОК!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ОРИЕНТИРОВАНИЕ НА МЕСТНОСТИ</dc:title>
  <dc:creator>user </dc:creator>
  <cp:lastModifiedBy>1</cp:lastModifiedBy>
  <cp:revision>23</cp:revision>
  <dcterms:created xsi:type="dcterms:W3CDTF">2011-01-25T14:37:00Z</dcterms:created>
  <dcterms:modified xsi:type="dcterms:W3CDTF">2022-02-09T08:28:45Z</dcterms:modified>
</cp:coreProperties>
</file>