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318A7529-A40C-4573-A36A-98E3E915E503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  <a:cs typeface="David" pitchFamily="34" charset="-79"/>
              </a:rPr>
              <a:t>Памятка</a:t>
            </a:r>
            <a:br>
              <a:rPr lang="ru-RU" sz="1600" b="1" dirty="0" smtClean="0">
                <a:solidFill>
                  <a:srgbClr val="0070C0"/>
                </a:solidFill>
                <a:latin typeface="Georgia" pitchFamily="18" charset="0"/>
                <a:cs typeface="David" pitchFamily="34" charset="-79"/>
              </a:rPr>
            </a:b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  <a:cs typeface="David" pitchFamily="34" charset="-79"/>
              </a:rPr>
              <a:t>о сертификате дополнительного образования</a:t>
            </a:r>
            <a:endParaRPr lang="ru-RU" sz="1600" b="1" dirty="0">
              <a:solidFill>
                <a:srgbClr val="0070C0"/>
              </a:solidFill>
              <a:latin typeface="Georgia" pitchFamily="18" charset="0"/>
              <a:cs typeface="David" pitchFamily="34" charset="-79"/>
            </a:endParaRPr>
          </a:p>
        </p:txBody>
      </p:sp>
      <p:pic>
        <p:nvPicPr>
          <p:cNvPr id="1026" name="Picture 2" descr="https://st.depositphotos.com/1005738/3010/v/950/depositphotos_30107435-stock-illustration-back-to-school-education-ico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" y="836712"/>
            <a:ext cx="1506535" cy="2369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03648" y="836712"/>
            <a:ext cx="774035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сертификат дополнительного образования ???</a:t>
            </a:r>
          </a:p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Сертификат дополнительного образования</a:t>
            </a:r>
            <a:r>
              <a:rPr 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именной документ, удостоверяющий право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персонифицированное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финансовое обеспечение получения доступной услуги дополнительного образования в организации, осуществляющей образовательную деятельность по реализации общеобразовательных программ дополнительного образования.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Сертификат дополнительного образования имеет 2 вида: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) сертификат персонифицированного финансирования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документ закрепляющий гарантию по оплате выбираемых дополнительных общеобразовательных программ в объеме, не превышающем установленный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подушевой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норматив (номинал сертификата);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 сертификат учета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- закрепляющий возможность для ребенка получить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одну или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несколько услуг дополнительного образования в подведомственных образовательных организациях в рамках муниципального задания, сформированного для указанных образовательных учреждений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www.nachshool15.centerstart.ru/sites/default/files/%D0%BF%D0%B8%D0%BA%D1%82%D0%BE%D0%B3%D1%80%D0%B0%D0%BC%D0%BC%D1%8B-12_0.jpg?14806638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591" y="2873844"/>
            <a:ext cx="2714625" cy="173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71353" y="3140968"/>
            <a:ext cx="6278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получить сертификат ?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Для получения сертификата необходимо  обратиться с заявлением в учреждение дополнительного образования или уполномоченную организацию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Нефтеюганское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районное муниципальное автономное учреждение дополнительного образования «Центр компьютерных технологий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расположенную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Пойковский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 4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., строение 2а, помещение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30" name="Picture 6" descr="http://klychsoh.ucoz.ru/images4/0_8942b_9ca8eccd_or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4" y="4485313"/>
            <a:ext cx="2538671" cy="2372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339752" y="4156338"/>
            <a:ext cx="67322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использовать сертификат дополнительного образования?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Ребенок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которому предоставляется сертификат дополнительного образования, получает доступ в личный кабинет информационной системы персонифицированного финансирования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Статус сертификата дополнительного образования определяется по решению родителя (законного представителя) ребенка или непосредственно ребенка, достигшего возраста 14 лет,  в своем личном кабинете посредством направления уведомления об изменении статуса сертификата в уполномоченную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организацию.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Используя сертификат Вы и Ваш ребенок можете самостоятельно формировать свою образовательную траекторию. Для выбора программ используется  специальный Реестр – навигатор в котором размещены все программы. Все организации внесенные в Реестр имеют лицензию на оказание образовательных услуг т.е. ведут свою деятельность с соблюдением требований законодательства.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865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262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Памятка о сертификате дополнительного образования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о сертификате дополнительного образования</dc:title>
  <dc:creator>Бобко Елена Викторовна</dc:creator>
  <cp:lastModifiedBy>Бобко Елена Викторовна</cp:lastModifiedBy>
  <cp:revision>7</cp:revision>
  <dcterms:created xsi:type="dcterms:W3CDTF">2017-12-15T11:13:09Z</dcterms:created>
  <dcterms:modified xsi:type="dcterms:W3CDTF">2017-12-16T05:29:08Z</dcterms:modified>
</cp:coreProperties>
</file>