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4" r:id="rId3"/>
    <p:sldId id="306" r:id="rId4"/>
    <p:sldId id="821" r:id="rId5"/>
    <p:sldId id="822" r:id="rId6"/>
    <p:sldId id="823" r:id="rId7"/>
    <p:sldId id="302" r:id="rId8"/>
    <p:sldId id="824" r:id="rId9"/>
    <p:sldId id="825" r:id="rId10"/>
    <p:sldId id="305" r:id="rId11"/>
    <p:sldId id="275" r:id="rId12"/>
    <p:sldId id="826" r:id="rId13"/>
  </p:sldIdLst>
  <p:sldSz cx="9144000" cy="6858000" type="screen4x3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ScaleX="100000" custLinFactNeighborY="4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41D529-CC68-4BCC-8486-20B2D9BDC839}" type="presOf" srcId="{C055D918-0D48-44D3-9287-CAE1B93EB64A}" destId="{8C222443-D6D5-437E-8A06-7845FF64044F}" srcOrd="0" destOrd="0" presId="urn:microsoft.com/office/officeart/2005/8/layout/pyramid1"/>
    <dgm:cxn modelId="{E90FCB94-7DCB-4F7F-AC3D-88A798C1B2B6}" type="presOf" srcId="{F014B99B-BC0F-4D51-AA35-03139CBC5BDF}" destId="{47753778-DDCD-4F66-8671-0963E55AC1AB}" srcOrd="0" destOrd="0" presId="urn:microsoft.com/office/officeart/2005/8/layout/pyramid1"/>
    <dgm:cxn modelId="{EF81BD39-F2DB-41C4-AD97-02CB423A36A7}" type="presOf" srcId="{F014B99B-BC0F-4D51-AA35-03139CBC5BDF}" destId="{158BBE6D-1C8E-4142-827F-B1B32D20364B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00F9836B-E287-4F4A-8132-3A83E4FFDF83}" type="presOf" srcId="{CBB2EDB4-08BF-49DB-9282-C363CE23E3D0}" destId="{7099C5AD-A666-455F-9144-31509FAE35F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C7246BBB-ADFA-4AD8-ACC7-D8DBC82B49DB}" type="presOf" srcId="{8380A261-4409-4C6B-8A07-0D64C5422F6D}" destId="{3405B94A-B110-4EB0-B99D-680A85764021}" srcOrd="0" destOrd="0" presId="urn:microsoft.com/office/officeart/2005/8/layout/pyramid1"/>
    <dgm:cxn modelId="{DB332CA4-F8DC-490D-B345-AAEFFD8ED31D}" type="presOf" srcId="{CBB2EDB4-08BF-49DB-9282-C363CE23E3D0}" destId="{8064A9E2-4365-4891-A563-4210D9FE6047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28B19BDE-6763-4F81-BD0C-4AB8E539457D}" type="presOf" srcId="{8380A261-4409-4C6B-8A07-0D64C5422F6D}" destId="{EB789FCB-B92C-4A52-BB06-4A95FA62001B}" srcOrd="1" destOrd="0" presId="urn:microsoft.com/office/officeart/2005/8/layout/pyramid1"/>
    <dgm:cxn modelId="{B76C2864-DF6E-4384-9D89-C9DDF46EBAA8}" type="presParOf" srcId="{8C222443-D6D5-437E-8A06-7845FF64044F}" destId="{8E592AC7-B094-488F-86DE-8B46AA43A5F7}" srcOrd="0" destOrd="0" presId="urn:microsoft.com/office/officeart/2005/8/layout/pyramid1"/>
    <dgm:cxn modelId="{1F9F2855-00FB-402C-A070-CF470A1A24E0}" type="presParOf" srcId="{8E592AC7-B094-488F-86DE-8B46AA43A5F7}" destId="{47753778-DDCD-4F66-8671-0963E55AC1AB}" srcOrd="0" destOrd="0" presId="urn:microsoft.com/office/officeart/2005/8/layout/pyramid1"/>
    <dgm:cxn modelId="{3A011692-BE1F-4264-B00E-9E74E798FCAC}" type="presParOf" srcId="{8E592AC7-B094-488F-86DE-8B46AA43A5F7}" destId="{158BBE6D-1C8E-4142-827F-B1B32D20364B}" srcOrd="1" destOrd="0" presId="urn:microsoft.com/office/officeart/2005/8/layout/pyramid1"/>
    <dgm:cxn modelId="{A60F56D1-8E22-4174-A2F6-AB405B5C3C5D}" type="presParOf" srcId="{8C222443-D6D5-437E-8A06-7845FF64044F}" destId="{08609C55-E487-4600-AFD0-8994D3888F22}" srcOrd="1" destOrd="0" presId="urn:microsoft.com/office/officeart/2005/8/layout/pyramid1"/>
    <dgm:cxn modelId="{498783BE-6ADA-46B6-935D-3BD205F074F9}" type="presParOf" srcId="{08609C55-E487-4600-AFD0-8994D3888F22}" destId="{7099C5AD-A666-455F-9144-31509FAE35FB}" srcOrd="0" destOrd="0" presId="urn:microsoft.com/office/officeart/2005/8/layout/pyramid1"/>
    <dgm:cxn modelId="{7CA74828-9988-4441-97B5-4AD74B2981E7}" type="presParOf" srcId="{08609C55-E487-4600-AFD0-8994D3888F22}" destId="{8064A9E2-4365-4891-A563-4210D9FE6047}" srcOrd="1" destOrd="0" presId="urn:microsoft.com/office/officeart/2005/8/layout/pyramid1"/>
    <dgm:cxn modelId="{03503CEC-D2CA-4142-B344-AC5932F12A7D}" type="presParOf" srcId="{8C222443-D6D5-437E-8A06-7845FF64044F}" destId="{4E66420A-6794-4210-A8DC-A681DFE94B26}" srcOrd="2" destOrd="0" presId="urn:microsoft.com/office/officeart/2005/8/layout/pyramid1"/>
    <dgm:cxn modelId="{88904B70-ED53-4478-907E-245026DB388B}" type="presParOf" srcId="{4E66420A-6794-4210-A8DC-A681DFE94B26}" destId="{3405B94A-B110-4EB0-B99D-680A85764021}" srcOrd="0" destOrd="0" presId="urn:microsoft.com/office/officeart/2005/8/layout/pyramid1"/>
    <dgm:cxn modelId="{5806B9C4-E19A-4EE6-8AFF-3245603966F8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622667"/>
        </a:xfrm>
        <a:prstGeom prst="trapezoid">
          <a:avLst>
            <a:gd name="adj" fmla="val 5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622667"/>
      </dsp:txXfrm>
    </dsp:sp>
    <dsp:sp modelId="{7099C5AD-A666-455F-9144-31509FAE35FB}">
      <dsp:nvSpPr>
        <dsp:cNvPr id="0" name=""/>
        <dsp:cNvSpPr/>
      </dsp:nvSpPr>
      <dsp:spPr>
        <a:xfrm>
          <a:off x="744728" y="1638391"/>
          <a:ext cx="3000395" cy="1622667"/>
        </a:xfrm>
        <a:prstGeom prst="trapezoid">
          <a:avLst>
            <a:gd name="adj" fmla="val 46226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638391"/>
        <a:ext cx="1950256" cy="1622667"/>
      </dsp:txXfrm>
    </dsp:sp>
    <dsp:sp modelId="{3405B94A-B110-4EB0-B99D-680A85764021}">
      <dsp:nvSpPr>
        <dsp:cNvPr id="0" name=""/>
        <dsp:cNvSpPr/>
      </dsp:nvSpPr>
      <dsp:spPr>
        <a:xfrm>
          <a:off x="0" y="3245335"/>
          <a:ext cx="4500593" cy="1622667"/>
        </a:xfrm>
        <a:prstGeom prst="trapezoid">
          <a:avLst>
            <a:gd name="adj" fmla="val 46226"/>
          </a:avLst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245335"/>
        <a:ext cx="2925385" cy="1622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7713"/>
            <a:ext cx="4987925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40038"/>
            <a:ext cx="5486400" cy="4490561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3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78343"/>
            <a:ext cx="2971800" cy="49895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26D5F0-F15D-45D8-B753-04256A09E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34B13E3-A7C9-4F06-8BF0-71CB1F01B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287681-A4B1-4DAC-A920-9387974B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31B457-C1D0-41FE-8722-7952E14C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B35363-2DD3-4661-9ABF-385D2B8D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4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D5C038-3522-431D-87BE-7CFA9834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C4E588-0F00-4384-9F1F-F5C9E3DA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89D4BC-E56F-434F-913A-C71EE4E0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9AB716-A8D1-4D69-BD98-B3B2E800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A62A0C-B6F2-42D3-8C52-2FF842F6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27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B04A08-E050-4053-8984-12BBC8E9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542FE7-6161-49CC-BC77-6DCA71AB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C7ED17-C6C0-4B04-8221-829B5E38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6ACE2A-66AE-434A-B79F-6789D4C3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08750E-3676-4599-B399-1616DA3D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6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39ABB5-252F-4287-B9DB-9F455489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8B0176-9100-4412-8D04-3956CCDA4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9CFD9A-1562-4710-8B23-02E3F449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A1EC48-318E-49FB-86F6-43C974CE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3DD520-2EDD-440C-BB5E-5226A04F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3C1C0C-1785-4ABF-9EAA-A07953F1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6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4231B2-1DC3-47D3-BB38-019BF65C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00D8E1-DCE9-4EE4-89A5-5A59DCA8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361F16-CADF-4C8C-A7C4-95113ECD7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8C4106D-E03F-49F9-B57D-F511E44B3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D21BD0C-B38E-470E-8450-61B520B0B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CFC90D-B2BF-415A-8F29-DDD9DB52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58F0A58-A757-4749-9A27-EC95538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CF6A723-A1F8-42E8-B069-820FDFE3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7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972743-E750-46F7-8B23-17A0CB1B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04CFA0-DF05-4D8C-8E5E-48A480DF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45FC85E-5960-4203-B855-7EAEC710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4812AA-A82C-460E-8580-C311591C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49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BAC833-9583-4819-A73C-9834D42D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1B4BAD-8B25-416D-A92A-A661435A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26697C-C936-4018-92B8-5CA6FABF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5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BB934-6DE9-4C5D-964E-65571BE7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4D6F1F-0591-4F30-B0B7-B4A89AC0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A51593-8ADF-4AD1-8B9E-71971FA7B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DCB633-62A2-4001-8013-B39E5760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76BE7B-2A82-4FB0-8DCE-2A44B9DB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F2F264-AC45-4A20-A3DA-F7103D79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4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CF078-E04C-428A-96D2-8C3A015B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27DE1C0-285E-47B6-AF60-79C712F93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34E319-A0D4-4847-B031-A29323CA8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060F3D-E1E5-4D7E-8C34-1D28DC7A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BEF55D-40BF-4BE1-B60F-F66AA84C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0D5D7D-51A4-4A9B-A228-6681819A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4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546C41-6417-4C7D-B049-57951048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122519-FBFC-4159-9736-37DE6CA07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F782A-FEF0-41B8-BAA5-10063E32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4C7A27-2ABD-41A7-9156-FF3A3F3A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A08DD4-7635-41C4-BB05-0081EC36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05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8FBEFD6-19D8-4157-94B4-E769263FE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E7B3C1-9979-4B9C-AC81-CB931EC73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E57E9F-C955-45B6-89E0-B9E07908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D6ED75-BBC5-4A7F-8407-C971FCC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22B203-93D4-49E9-864F-689DAF52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6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5E1C93-7273-4DA1-8345-628C07AF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817E9D-BEF3-4AD5-8894-A097E19E5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227CCA-D85B-4C26-ACB8-E7F4CBFC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93FC40-929E-4354-A3C4-239C019F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597033-0DD1-4327-930F-3D19E311A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Каслинский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промышленно-гуманитарный техникум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ГБПОУ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КПГТ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Гвоздева Т.А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и проведения оперативного совещания в ГБПОУ 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Каслинский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промышленно-гуманитарный техникум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673205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0"/>
            <a:ext cx="7920880" cy="4709119"/>
          </a:xfrm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5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EM\Desktop\ттлтл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9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Беспалько Алексей Николаевич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заместитель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/>
              <a:t>	</a:t>
            </a:r>
          </a:p>
          <a:p>
            <a:pPr marL="0" indent="0">
              <a:buNone/>
            </a:pPr>
            <a:r>
              <a:rPr lang="ru-RU" sz="2800" dirty="0" smtClean="0"/>
              <a:t>Команда проекта:</a:t>
            </a:r>
          </a:p>
          <a:p>
            <a:pPr>
              <a:lnSpc>
                <a:spcPct val="150000"/>
              </a:lnSpc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Ефанова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Николаевна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по УР</a:t>
            </a:r>
          </a:p>
          <a:p>
            <a:pPr>
              <a:lnSpc>
                <a:spcPct val="150000"/>
              </a:lnSpc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Ракульцева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Ильфаковна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по УВР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Попилина Елена Петровна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по ТО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Набоков Павел Александрович, инженер ЭВМ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/>
          </a:p>
        </p:txBody>
      </p:sp>
      <p:pic>
        <p:nvPicPr>
          <p:cNvPr id="13" name="Рисунок 12" descr="IMG_006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019410"/>
            <a:ext cx="1748558" cy="168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OEM\AppData\Local\Temp\Rar$DRa12100.22352\IMG_2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35614"/>
            <a:ext cx="199568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OEM\AppData\Local\Temp\Rar$DRa12100.24451\IMG_21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40" y="4518443"/>
            <a:ext cx="1818482" cy="179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OEM\AppData\Local\Temp\Rar$DRa12100.26534\IMG_21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25144"/>
            <a:ext cx="18448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66" y="764704"/>
            <a:ext cx="485106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1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7" y="685434"/>
            <a:ext cx="7637923" cy="6766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Проведение оперативного совещания</a:t>
            </a:r>
            <a:endParaRPr lang="ru-RU" dirty="0"/>
          </a:p>
        </p:txBody>
      </p:sp>
      <p:pic>
        <p:nvPicPr>
          <p:cNvPr id="4098" name="Picture 2" descr="C:\Users\OEM\Desktop\Бережливые технологии в образовании\фото оперативного совещания\IMG_2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9560" y="-11503025"/>
            <a:ext cx="3216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EM\Desktop\Бережливые технологии в образовании\фото оперативного совещания\IMG_2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3732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EM\Desktop\Бережливые технологии в образовании\фото оперативного совещания\IMG_2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4" y="3573016"/>
            <a:ext cx="383848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1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250825" y="6500813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768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06513" y="6650038"/>
            <a:ext cx="538162" cy="530225"/>
          </a:xfrm>
          <a:prstGeom prst="rect">
            <a:avLst/>
          </a:prstGeom>
        </p:spPr>
      </p:pic>
      <p:sp>
        <p:nvSpPr>
          <p:cNvPr id="12" name="Пятно 1 11"/>
          <p:cNvSpPr/>
          <p:nvPr/>
        </p:nvSpPr>
        <p:spPr>
          <a:xfrm>
            <a:off x="13322300" y="6269038"/>
            <a:ext cx="742950" cy="6953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/>
              <a:t>3,4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670"/>
            <a:ext cx="9144000" cy="4987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573778" y="1448684"/>
            <a:ext cx="359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65" y="588118"/>
            <a:ext cx="5218385" cy="2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976092"/>
            <a:ext cx="5218385" cy="2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166"/>
            <a:ext cx="540000" cy="6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5656" y="365837"/>
            <a:ext cx="2484277" cy="27003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38217"/>
            <a:ext cx="7886700" cy="403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76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3" y="5679281"/>
            <a:ext cx="260747" cy="214313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rgbClr val="5B9BD5">
                    <a:lumMod val="50000"/>
                  </a:srgb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2060848"/>
            <a:ext cx="3117499" cy="4618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 - нет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57545" y="2852936"/>
            <a:ext cx="2810024" cy="535781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 -нет</a:t>
            </a:r>
          </a:p>
        </p:txBody>
      </p:sp>
      <p:sp>
        <p:nvSpPr>
          <p:cNvPr id="9" name="Пятно 1 60"/>
          <p:cNvSpPr/>
          <p:nvPr/>
        </p:nvSpPr>
        <p:spPr>
          <a:xfrm>
            <a:off x="1886315" y="5445224"/>
            <a:ext cx="484584" cy="37861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6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3048521" y="5445223"/>
            <a:ext cx="484584" cy="37861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6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3048521" y="4798540"/>
            <a:ext cx="484584" cy="37861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600" b="1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40000" cy="6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23913" y="232616"/>
            <a:ext cx="2484277" cy="27003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13" y="525368"/>
            <a:ext cx="5218385" cy="2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36" y="6200549"/>
            <a:ext cx="5218385" cy="2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786416" y="960937"/>
            <a:ext cx="359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923759" y="4833734"/>
            <a:ext cx="484584" cy="37861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600" b="1" dirty="0">
                <a:solidFill>
                  <a:prstClr val="white"/>
                </a:solidFill>
                <a:cs typeface="Arial" pitchFamily="34" charset="0"/>
              </a:rPr>
              <a:t>4</a:t>
            </a: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312766727"/>
              </p:ext>
            </p:extLst>
          </p:nvPr>
        </p:nvGraphicFramePr>
        <p:xfrm>
          <a:off x="264961" y="1332546"/>
          <a:ext cx="4500593" cy="486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634335" y="3775801"/>
            <a:ext cx="4451297" cy="240763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Частые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перемещения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головным учреждением и филиалами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Длительный сбор на проведения оперативного совещания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выполнение полномочий руководителями филиалов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принятого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Ожидание проведения оперативного совещания</a:t>
            </a:r>
          </a:p>
        </p:txBody>
      </p:sp>
    </p:spTree>
    <p:extLst>
      <p:ext uri="{BB962C8B-B14F-4D97-AF65-F5344CB8AC3E}">
        <p14:creationId xmlns:p14="http://schemas.microsoft.com/office/powerpoint/2010/main" val="3792168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200074" y="5656022"/>
            <a:ext cx="7036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 4 раза.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OEM\Downloads\2022-12-20_15-30-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3" y="1124744"/>
            <a:ext cx="841110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181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1_Тема Office</vt:lpstr>
      <vt:lpstr>think-cell Slide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Челябинская область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OEM</cp:lastModifiedBy>
  <cp:revision>146</cp:revision>
  <cp:lastPrinted>2022-11-17T10:06:04Z</cp:lastPrinted>
  <dcterms:created xsi:type="dcterms:W3CDTF">2018-08-20T14:01:12Z</dcterms:created>
  <dcterms:modified xsi:type="dcterms:W3CDTF">2022-12-20T10:58:43Z</dcterms:modified>
</cp:coreProperties>
</file>