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svg" ContentType="image/sv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4" r:id="rId7"/>
    <p:sldId id="268" r:id="rId8"/>
    <p:sldId id="269" r:id="rId9"/>
    <p:sldId id="270" r:id="rId10"/>
    <p:sldId id="266" r:id="rId11"/>
    <p:sldId id="273" r:id="rId12"/>
    <p:sldId id="271" r:id="rId13"/>
    <p:sldId id="272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D8F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-858" y="-5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связана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Лист1!$A$2:$A$5</c:f>
              <c:strCache>
                <c:ptCount val="2"/>
                <c:pt idx="0">
                  <c:v>2020-2021</c:v>
                </c:pt>
                <c:pt idx="1">
                  <c:v>2021-2022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35</c:v>
                </c:pt>
                <c:pt idx="1">
                  <c:v>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5DA-4D42-A729-1FCCB8C8541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 связяна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Лист1!$A$2:$A$5</c:f>
              <c:strCache>
                <c:ptCount val="2"/>
                <c:pt idx="0">
                  <c:v>2020-2021</c:v>
                </c:pt>
                <c:pt idx="1">
                  <c:v>2021-2022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65</c:v>
                </c:pt>
                <c:pt idx="1">
                  <c:v>70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5DA-4D42-A729-1FCCB8C8541E}"/>
            </c:ext>
          </c:extLst>
        </c:ser>
        <c:gapWidth val="219"/>
        <c:overlap val="-27"/>
        <c:axId val="43504000"/>
        <c:axId val="43505536"/>
      </c:barChart>
      <c:catAx>
        <c:axId val="4350400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505536"/>
        <c:crosses val="autoZero"/>
        <c:auto val="1"/>
        <c:lblAlgn val="ctr"/>
        <c:lblOffset val="100"/>
      </c:catAx>
      <c:valAx>
        <c:axId val="4350553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504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связана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Лист1!$A$2:$A$5</c:f>
              <c:strCache>
                <c:ptCount val="3"/>
                <c:pt idx="0">
                  <c:v>11 класс (2021-2022уч.г.)</c:v>
                </c:pt>
                <c:pt idx="1">
                  <c:v>11 класс (2022-2023уч.г.)</c:v>
                </c:pt>
                <c:pt idx="2">
                  <c:v>10 класс (2022-2023уч.г.)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80</c:v>
                </c:pt>
                <c:pt idx="1">
                  <c:v>81</c:v>
                </c:pt>
                <c:pt idx="2">
                  <c:v>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5DA-4D42-A729-1FCCB8C8541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 связяна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Лист1!$A$2:$A$5</c:f>
              <c:strCache>
                <c:ptCount val="3"/>
                <c:pt idx="0">
                  <c:v>11 класс (2021-2022уч.г.)</c:v>
                </c:pt>
                <c:pt idx="1">
                  <c:v>11 класс (2022-2023уч.г.)</c:v>
                </c:pt>
                <c:pt idx="2">
                  <c:v>10 класс (2022-2023уч.г.)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20</c:v>
                </c:pt>
                <c:pt idx="1">
                  <c:v>19</c:v>
                </c:pt>
                <c:pt idx="2">
                  <c:v>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5DA-4D42-A729-1FCCB8C8541E}"/>
            </c:ext>
          </c:extLst>
        </c:ser>
        <c:gapWidth val="219"/>
        <c:overlap val="-27"/>
        <c:axId val="45032576"/>
        <c:axId val="45034112"/>
      </c:barChart>
      <c:catAx>
        <c:axId val="4503257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5034112"/>
        <c:crosses val="autoZero"/>
        <c:auto val="1"/>
        <c:lblAlgn val="ctr"/>
        <c:lblOffset val="100"/>
      </c:catAx>
      <c:valAx>
        <c:axId val="4503411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5032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7FDDD0-7DAF-4B9D-9642-120636C1D5FE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B9C6803B-2C9B-441C-B0D6-162F1A6494D4}">
      <dgm:prSet phldrT="[Текст]"/>
      <dgm:spPr/>
      <dgm:t>
        <a:bodyPr/>
        <a:lstStyle/>
        <a:p>
          <a:r>
            <a:rPr lang="ru-RU" dirty="0" smtClean="0"/>
            <a:t>Беседы и классные часы</a:t>
          </a:r>
          <a:endParaRPr lang="ru-RU" dirty="0"/>
        </a:p>
      </dgm:t>
    </dgm:pt>
    <dgm:pt modelId="{6EB8D8A8-21DD-48F4-AF83-FA6F4C1384BC}" type="parTrans" cxnId="{BB48C828-4482-4CAC-AC3F-FDF930EC303B}">
      <dgm:prSet/>
      <dgm:spPr/>
      <dgm:t>
        <a:bodyPr/>
        <a:lstStyle/>
        <a:p>
          <a:endParaRPr lang="ru-RU"/>
        </a:p>
      </dgm:t>
    </dgm:pt>
    <dgm:pt modelId="{B1088C4F-62CE-4918-8601-FCACA346E1F1}" type="sibTrans" cxnId="{BB48C828-4482-4CAC-AC3F-FDF930EC303B}">
      <dgm:prSet/>
      <dgm:spPr/>
      <dgm:t>
        <a:bodyPr/>
        <a:lstStyle/>
        <a:p>
          <a:endParaRPr lang="ru-RU"/>
        </a:p>
      </dgm:t>
    </dgm:pt>
    <dgm:pt modelId="{138671D5-EC45-4A47-90E0-8F3140690A83}">
      <dgm:prSet phldrT="[Текст]"/>
      <dgm:spPr/>
      <dgm:t>
        <a:bodyPr/>
        <a:lstStyle/>
        <a:p>
          <a:r>
            <a:rPr lang="ru-RU" dirty="0" smtClean="0"/>
            <a:t>Проведение опросов и анкетирование</a:t>
          </a:r>
          <a:endParaRPr lang="ru-RU" dirty="0"/>
        </a:p>
      </dgm:t>
    </dgm:pt>
    <dgm:pt modelId="{4D440BF1-027D-4700-A69C-3363E461AB6A}" type="parTrans" cxnId="{84E9B6F0-59FC-4003-B982-327B83565A56}">
      <dgm:prSet/>
      <dgm:spPr/>
      <dgm:t>
        <a:bodyPr/>
        <a:lstStyle/>
        <a:p>
          <a:endParaRPr lang="ru-RU"/>
        </a:p>
      </dgm:t>
    </dgm:pt>
    <dgm:pt modelId="{4CF749EE-CF10-45A3-A1AE-8E192A32E9AA}" type="sibTrans" cxnId="{84E9B6F0-59FC-4003-B982-327B83565A56}">
      <dgm:prSet/>
      <dgm:spPr/>
      <dgm:t>
        <a:bodyPr/>
        <a:lstStyle/>
        <a:p>
          <a:endParaRPr lang="ru-RU"/>
        </a:p>
      </dgm:t>
    </dgm:pt>
    <dgm:pt modelId="{CCE81950-AEA9-4DCA-8BE4-ED581769E20F}">
      <dgm:prSet phldrT="[Текст]"/>
      <dgm:spPr/>
      <dgm:t>
        <a:bodyPr/>
        <a:lstStyle/>
        <a:p>
          <a:r>
            <a:rPr lang="ru-RU" dirty="0" smtClean="0"/>
            <a:t>Сотрудничество с Центром занятости</a:t>
          </a:r>
          <a:endParaRPr lang="ru-RU" dirty="0"/>
        </a:p>
      </dgm:t>
    </dgm:pt>
    <dgm:pt modelId="{95DB5474-AED5-4779-8442-B73236FCE7F8}" type="sibTrans" cxnId="{509F8CB1-FBD4-4E4B-8035-A13B76BA562A}">
      <dgm:prSet/>
      <dgm:spPr/>
      <dgm:t>
        <a:bodyPr/>
        <a:lstStyle/>
        <a:p>
          <a:endParaRPr lang="ru-RU"/>
        </a:p>
      </dgm:t>
    </dgm:pt>
    <dgm:pt modelId="{FD3CFDA3-8C7C-453C-8BAC-63FCDBB07A11}" type="parTrans" cxnId="{509F8CB1-FBD4-4E4B-8035-A13B76BA562A}">
      <dgm:prSet/>
      <dgm:spPr/>
      <dgm:t>
        <a:bodyPr/>
        <a:lstStyle/>
        <a:p>
          <a:endParaRPr lang="ru-RU"/>
        </a:p>
      </dgm:t>
    </dgm:pt>
    <dgm:pt modelId="{D2F6DE68-165A-4D86-9859-FEB1CA7099B7}">
      <dgm:prSet/>
      <dgm:spPr/>
      <dgm:t>
        <a:bodyPr/>
        <a:lstStyle/>
        <a:p>
          <a:r>
            <a:rPr lang="ru-RU" dirty="0" smtClean="0"/>
            <a:t>Курирование индивидуальных исследовательских проектов</a:t>
          </a:r>
          <a:endParaRPr lang="ru-RU" dirty="0"/>
        </a:p>
      </dgm:t>
    </dgm:pt>
    <dgm:pt modelId="{258782F2-E005-452B-A2F3-7651730CC3A6}" type="parTrans" cxnId="{A5463B27-F27F-4444-99FA-73F0B2D3B24D}">
      <dgm:prSet/>
      <dgm:spPr/>
      <dgm:t>
        <a:bodyPr/>
        <a:lstStyle/>
        <a:p>
          <a:endParaRPr lang="ru-RU"/>
        </a:p>
      </dgm:t>
    </dgm:pt>
    <dgm:pt modelId="{9EDACD33-81D1-4D11-9BEF-9FDD055B4785}" type="sibTrans" cxnId="{A5463B27-F27F-4444-99FA-73F0B2D3B24D}">
      <dgm:prSet/>
      <dgm:spPr/>
      <dgm:t>
        <a:bodyPr/>
        <a:lstStyle/>
        <a:p>
          <a:endParaRPr lang="ru-RU"/>
        </a:p>
      </dgm:t>
    </dgm:pt>
    <dgm:pt modelId="{FD4AACB3-4434-4994-899A-597BE968D3A7}" type="pres">
      <dgm:prSet presAssocID="{367FDDD0-7DAF-4B9D-9642-120636C1D5F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65CE85-C1BC-4E22-95F5-D89D10B296F6}" type="pres">
      <dgm:prSet presAssocID="{B9C6803B-2C9B-441C-B0D6-162F1A6494D4}" presName="parentLin" presStyleCnt="0"/>
      <dgm:spPr/>
    </dgm:pt>
    <dgm:pt modelId="{1CEB8C75-3C79-47F9-9362-24DE4464F93E}" type="pres">
      <dgm:prSet presAssocID="{B9C6803B-2C9B-441C-B0D6-162F1A6494D4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7AFC99FF-2C94-4154-9E55-4F8438120FDC}" type="pres">
      <dgm:prSet presAssocID="{B9C6803B-2C9B-441C-B0D6-162F1A6494D4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899974-7B82-4315-A622-9E88FC52F021}" type="pres">
      <dgm:prSet presAssocID="{B9C6803B-2C9B-441C-B0D6-162F1A6494D4}" presName="negativeSpace" presStyleCnt="0"/>
      <dgm:spPr/>
    </dgm:pt>
    <dgm:pt modelId="{B4902FB3-CAF6-437A-9C0A-538DDDC58134}" type="pres">
      <dgm:prSet presAssocID="{B9C6803B-2C9B-441C-B0D6-162F1A6494D4}" presName="childText" presStyleLbl="conFgAcc1" presStyleIdx="0" presStyleCnt="4">
        <dgm:presLayoutVars>
          <dgm:bulletEnabled val="1"/>
        </dgm:presLayoutVars>
      </dgm:prSet>
      <dgm:spPr/>
    </dgm:pt>
    <dgm:pt modelId="{339B2240-9FBA-4FA6-8731-AC21C75B8736}" type="pres">
      <dgm:prSet presAssocID="{B1088C4F-62CE-4918-8601-FCACA346E1F1}" presName="spaceBetweenRectangles" presStyleCnt="0"/>
      <dgm:spPr/>
    </dgm:pt>
    <dgm:pt modelId="{7B20E293-9968-4561-8724-8C7236451358}" type="pres">
      <dgm:prSet presAssocID="{CCE81950-AEA9-4DCA-8BE4-ED581769E20F}" presName="parentLin" presStyleCnt="0"/>
      <dgm:spPr/>
    </dgm:pt>
    <dgm:pt modelId="{69C1AE63-2402-4C5D-ADA3-F81B66968173}" type="pres">
      <dgm:prSet presAssocID="{CCE81950-AEA9-4DCA-8BE4-ED581769E20F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6115D1B3-4955-4561-8C72-47CEB3671EFF}" type="pres">
      <dgm:prSet presAssocID="{CCE81950-AEA9-4DCA-8BE4-ED581769E20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F640E5-B196-4A1B-BC1E-37AA93AB0457}" type="pres">
      <dgm:prSet presAssocID="{CCE81950-AEA9-4DCA-8BE4-ED581769E20F}" presName="negativeSpace" presStyleCnt="0"/>
      <dgm:spPr/>
    </dgm:pt>
    <dgm:pt modelId="{36D0D3A0-02C3-43A1-B4B3-4130F096A35D}" type="pres">
      <dgm:prSet presAssocID="{CCE81950-AEA9-4DCA-8BE4-ED581769E20F}" presName="childText" presStyleLbl="conFgAcc1" presStyleIdx="1" presStyleCnt="4">
        <dgm:presLayoutVars>
          <dgm:bulletEnabled val="1"/>
        </dgm:presLayoutVars>
      </dgm:prSet>
      <dgm:spPr/>
    </dgm:pt>
    <dgm:pt modelId="{4896BC74-FF45-46E8-9C98-0DAE5DF16885}" type="pres">
      <dgm:prSet presAssocID="{95DB5474-AED5-4779-8442-B73236FCE7F8}" presName="spaceBetweenRectangles" presStyleCnt="0"/>
      <dgm:spPr/>
    </dgm:pt>
    <dgm:pt modelId="{00F53680-1C9E-46EF-BD2B-A4F6C8D8B8B8}" type="pres">
      <dgm:prSet presAssocID="{138671D5-EC45-4A47-90E0-8F3140690A83}" presName="parentLin" presStyleCnt="0"/>
      <dgm:spPr/>
    </dgm:pt>
    <dgm:pt modelId="{5DC05856-AA32-4A33-8357-E83489113D06}" type="pres">
      <dgm:prSet presAssocID="{138671D5-EC45-4A47-90E0-8F3140690A83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71D163B3-F6C1-4883-B80A-335E13CD6840}" type="pres">
      <dgm:prSet presAssocID="{138671D5-EC45-4A47-90E0-8F3140690A8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8AFA4B-B9A6-4F25-9739-0AE74A9CDB9E}" type="pres">
      <dgm:prSet presAssocID="{138671D5-EC45-4A47-90E0-8F3140690A83}" presName="negativeSpace" presStyleCnt="0"/>
      <dgm:spPr/>
    </dgm:pt>
    <dgm:pt modelId="{A11DDDA1-7A4A-4D2D-9179-E1D0ED3D7676}" type="pres">
      <dgm:prSet presAssocID="{138671D5-EC45-4A47-90E0-8F3140690A83}" presName="childText" presStyleLbl="conFgAcc1" presStyleIdx="2" presStyleCnt="4">
        <dgm:presLayoutVars>
          <dgm:bulletEnabled val="1"/>
        </dgm:presLayoutVars>
      </dgm:prSet>
      <dgm:spPr/>
    </dgm:pt>
    <dgm:pt modelId="{48830CE9-F875-49F8-AFBA-A23B8246FCF9}" type="pres">
      <dgm:prSet presAssocID="{4CF749EE-CF10-45A3-A1AE-8E192A32E9AA}" presName="spaceBetweenRectangles" presStyleCnt="0"/>
      <dgm:spPr/>
    </dgm:pt>
    <dgm:pt modelId="{5D1A0478-5C69-40CE-82BC-2DC67D7B3F74}" type="pres">
      <dgm:prSet presAssocID="{D2F6DE68-165A-4D86-9859-FEB1CA7099B7}" presName="parentLin" presStyleCnt="0"/>
      <dgm:spPr/>
    </dgm:pt>
    <dgm:pt modelId="{266AB782-F414-4778-8C91-576A3FE9AA33}" type="pres">
      <dgm:prSet presAssocID="{D2F6DE68-165A-4D86-9859-FEB1CA7099B7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10343B33-30FA-43B2-8317-56125AABED56}" type="pres">
      <dgm:prSet presAssocID="{D2F6DE68-165A-4D86-9859-FEB1CA7099B7}" presName="parentText" presStyleLbl="node1" presStyleIdx="3" presStyleCnt="4" custScaleX="12242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12B093-D8D7-45EB-96C3-2F67E3171ACE}" type="pres">
      <dgm:prSet presAssocID="{D2F6DE68-165A-4D86-9859-FEB1CA7099B7}" presName="negativeSpace" presStyleCnt="0"/>
      <dgm:spPr/>
    </dgm:pt>
    <dgm:pt modelId="{31F38192-85B3-46C4-B779-C79252FC6009}" type="pres">
      <dgm:prSet presAssocID="{D2F6DE68-165A-4D86-9859-FEB1CA7099B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4E9B6F0-59FC-4003-B982-327B83565A56}" srcId="{367FDDD0-7DAF-4B9D-9642-120636C1D5FE}" destId="{138671D5-EC45-4A47-90E0-8F3140690A83}" srcOrd="2" destOrd="0" parTransId="{4D440BF1-027D-4700-A69C-3363E461AB6A}" sibTransId="{4CF749EE-CF10-45A3-A1AE-8E192A32E9AA}"/>
    <dgm:cxn modelId="{254FE92E-7F7D-4A50-8C17-7355EB7874DD}" type="presOf" srcId="{D2F6DE68-165A-4D86-9859-FEB1CA7099B7}" destId="{10343B33-30FA-43B2-8317-56125AABED56}" srcOrd="1" destOrd="0" presId="urn:microsoft.com/office/officeart/2005/8/layout/list1"/>
    <dgm:cxn modelId="{888E7BC9-0C5B-4F26-9C1C-0DE86DFF8F89}" type="presOf" srcId="{138671D5-EC45-4A47-90E0-8F3140690A83}" destId="{71D163B3-F6C1-4883-B80A-335E13CD6840}" srcOrd="1" destOrd="0" presId="urn:microsoft.com/office/officeart/2005/8/layout/list1"/>
    <dgm:cxn modelId="{BB48C828-4482-4CAC-AC3F-FDF930EC303B}" srcId="{367FDDD0-7DAF-4B9D-9642-120636C1D5FE}" destId="{B9C6803B-2C9B-441C-B0D6-162F1A6494D4}" srcOrd="0" destOrd="0" parTransId="{6EB8D8A8-21DD-48F4-AF83-FA6F4C1384BC}" sibTransId="{B1088C4F-62CE-4918-8601-FCACA346E1F1}"/>
    <dgm:cxn modelId="{C0D1F005-15C4-4EE1-ADA2-4ABAFF48644D}" type="presOf" srcId="{D2F6DE68-165A-4D86-9859-FEB1CA7099B7}" destId="{266AB782-F414-4778-8C91-576A3FE9AA33}" srcOrd="0" destOrd="0" presId="urn:microsoft.com/office/officeart/2005/8/layout/list1"/>
    <dgm:cxn modelId="{A5463B27-F27F-4444-99FA-73F0B2D3B24D}" srcId="{367FDDD0-7DAF-4B9D-9642-120636C1D5FE}" destId="{D2F6DE68-165A-4D86-9859-FEB1CA7099B7}" srcOrd="3" destOrd="0" parTransId="{258782F2-E005-452B-A2F3-7651730CC3A6}" sibTransId="{9EDACD33-81D1-4D11-9BEF-9FDD055B4785}"/>
    <dgm:cxn modelId="{509F8CB1-FBD4-4E4B-8035-A13B76BA562A}" srcId="{367FDDD0-7DAF-4B9D-9642-120636C1D5FE}" destId="{CCE81950-AEA9-4DCA-8BE4-ED581769E20F}" srcOrd="1" destOrd="0" parTransId="{FD3CFDA3-8C7C-453C-8BAC-63FCDBB07A11}" sibTransId="{95DB5474-AED5-4779-8442-B73236FCE7F8}"/>
    <dgm:cxn modelId="{8802FE6E-425F-4D2C-9D05-9DB26E340900}" type="presOf" srcId="{B9C6803B-2C9B-441C-B0D6-162F1A6494D4}" destId="{1CEB8C75-3C79-47F9-9362-24DE4464F93E}" srcOrd="0" destOrd="0" presId="urn:microsoft.com/office/officeart/2005/8/layout/list1"/>
    <dgm:cxn modelId="{C2514A8C-7EAF-4240-856D-E992588E3D6F}" type="presOf" srcId="{CCE81950-AEA9-4DCA-8BE4-ED581769E20F}" destId="{69C1AE63-2402-4C5D-ADA3-F81B66968173}" srcOrd="0" destOrd="0" presId="urn:microsoft.com/office/officeart/2005/8/layout/list1"/>
    <dgm:cxn modelId="{97A4278C-4A1D-49AD-B4DD-2CFD37ADF851}" type="presOf" srcId="{B9C6803B-2C9B-441C-B0D6-162F1A6494D4}" destId="{7AFC99FF-2C94-4154-9E55-4F8438120FDC}" srcOrd="1" destOrd="0" presId="urn:microsoft.com/office/officeart/2005/8/layout/list1"/>
    <dgm:cxn modelId="{4BB8EFE3-ADFE-4342-8436-4CC19E04CC4A}" type="presOf" srcId="{367FDDD0-7DAF-4B9D-9642-120636C1D5FE}" destId="{FD4AACB3-4434-4994-899A-597BE968D3A7}" srcOrd="0" destOrd="0" presId="urn:microsoft.com/office/officeart/2005/8/layout/list1"/>
    <dgm:cxn modelId="{EAD6041E-E9D7-48A6-8DC2-8E6FAB61B634}" type="presOf" srcId="{CCE81950-AEA9-4DCA-8BE4-ED581769E20F}" destId="{6115D1B3-4955-4561-8C72-47CEB3671EFF}" srcOrd="1" destOrd="0" presId="urn:microsoft.com/office/officeart/2005/8/layout/list1"/>
    <dgm:cxn modelId="{EF764EC8-E505-47C6-A265-C4FF63FCEA91}" type="presOf" srcId="{138671D5-EC45-4A47-90E0-8F3140690A83}" destId="{5DC05856-AA32-4A33-8357-E83489113D06}" srcOrd="0" destOrd="0" presId="urn:microsoft.com/office/officeart/2005/8/layout/list1"/>
    <dgm:cxn modelId="{D9CC6120-44CF-450C-ADA3-3A7E9772116B}" type="presParOf" srcId="{FD4AACB3-4434-4994-899A-597BE968D3A7}" destId="{C465CE85-C1BC-4E22-95F5-D89D10B296F6}" srcOrd="0" destOrd="0" presId="urn:microsoft.com/office/officeart/2005/8/layout/list1"/>
    <dgm:cxn modelId="{D6C30E92-7808-4E8B-9A3A-91F9C5517E75}" type="presParOf" srcId="{C465CE85-C1BC-4E22-95F5-D89D10B296F6}" destId="{1CEB8C75-3C79-47F9-9362-24DE4464F93E}" srcOrd="0" destOrd="0" presId="urn:microsoft.com/office/officeart/2005/8/layout/list1"/>
    <dgm:cxn modelId="{BEE213B0-5FE6-46E2-9565-35A48EAB848D}" type="presParOf" srcId="{C465CE85-C1BC-4E22-95F5-D89D10B296F6}" destId="{7AFC99FF-2C94-4154-9E55-4F8438120FDC}" srcOrd="1" destOrd="0" presId="urn:microsoft.com/office/officeart/2005/8/layout/list1"/>
    <dgm:cxn modelId="{A6BDCB2A-8101-4FE6-9E7A-D28E8C0A1699}" type="presParOf" srcId="{FD4AACB3-4434-4994-899A-597BE968D3A7}" destId="{A3899974-7B82-4315-A622-9E88FC52F021}" srcOrd="1" destOrd="0" presId="urn:microsoft.com/office/officeart/2005/8/layout/list1"/>
    <dgm:cxn modelId="{92E11919-5BA9-4BAA-BC99-09110C3ADBB3}" type="presParOf" srcId="{FD4AACB3-4434-4994-899A-597BE968D3A7}" destId="{B4902FB3-CAF6-437A-9C0A-538DDDC58134}" srcOrd="2" destOrd="0" presId="urn:microsoft.com/office/officeart/2005/8/layout/list1"/>
    <dgm:cxn modelId="{A47BF3D7-F9B7-4A34-825E-A8C4EA7186CE}" type="presParOf" srcId="{FD4AACB3-4434-4994-899A-597BE968D3A7}" destId="{339B2240-9FBA-4FA6-8731-AC21C75B8736}" srcOrd="3" destOrd="0" presId="urn:microsoft.com/office/officeart/2005/8/layout/list1"/>
    <dgm:cxn modelId="{7534D5A6-E0D6-40A1-B254-5FB49DFED2E1}" type="presParOf" srcId="{FD4AACB3-4434-4994-899A-597BE968D3A7}" destId="{7B20E293-9968-4561-8724-8C7236451358}" srcOrd="4" destOrd="0" presId="urn:microsoft.com/office/officeart/2005/8/layout/list1"/>
    <dgm:cxn modelId="{C13A8042-C2DA-401C-9763-E928251BF172}" type="presParOf" srcId="{7B20E293-9968-4561-8724-8C7236451358}" destId="{69C1AE63-2402-4C5D-ADA3-F81B66968173}" srcOrd="0" destOrd="0" presId="urn:microsoft.com/office/officeart/2005/8/layout/list1"/>
    <dgm:cxn modelId="{7E0577F2-2531-4BFF-BF76-72CC76016711}" type="presParOf" srcId="{7B20E293-9968-4561-8724-8C7236451358}" destId="{6115D1B3-4955-4561-8C72-47CEB3671EFF}" srcOrd="1" destOrd="0" presId="urn:microsoft.com/office/officeart/2005/8/layout/list1"/>
    <dgm:cxn modelId="{AB2D4DEE-A9F5-4DE1-91A3-2A475CF2F36B}" type="presParOf" srcId="{FD4AACB3-4434-4994-899A-597BE968D3A7}" destId="{53F640E5-B196-4A1B-BC1E-37AA93AB0457}" srcOrd="5" destOrd="0" presId="urn:microsoft.com/office/officeart/2005/8/layout/list1"/>
    <dgm:cxn modelId="{0028FA4D-B595-4DB6-B32E-E15D33C58C36}" type="presParOf" srcId="{FD4AACB3-4434-4994-899A-597BE968D3A7}" destId="{36D0D3A0-02C3-43A1-B4B3-4130F096A35D}" srcOrd="6" destOrd="0" presId="urn:microsoft.com/office/officeart/2005/8/layout/list1"/>
    <dgm:cxn modelId="{0A78EA2E-481E-466A-BB45-9641C9EC53BF}" type="presParOf" srcId="{FD4AACB3-4434-4994-899A-597BE968D3A7}" destId="{4896BC74-FF45-46E8-9C98-0DAE5DF16885}" srcOrd="7" destOrd="0" presId="urn:microsoft.com/office/officeart/2005/8/layout/list1"/>
    <dgm:cxn modelId="{5613B00F-D9DB-42EC-B252-EE8D48F80AFB}" type="presParOf" srcId="{FD4AACB3-4434-4994-899A-597BE968D3A7}" destId="{00F53680-1C9E-46EF-BD2B-A4F6C8D8B8B8}" srcOrd="8" destOrd="0" presId="urn:microsoft.com/office/officeart/2005/8/layout/list1"/>
    <dgm:cxn modelId="{5C686AD1-9F7A-4F5C-BBD6-D08120406181}" type="presParOf" srcId="{00F53680-1C9E-46EF-BD2B-A4F6C8D8B8B8}" destId="{5DC05856-AA32-4A33-8357-E83489113D06}" srcOrd="0" destOrd="0" presId="urn:microsoft.com/office/officeart/2005/8/layout/list1"/>
    <dgm:cxn modelId="{DD352BD4-237F-4509-A058-265407226F3C}" type="presParOf" srcId="{00F53680-1C9E-46EF-BD2B-A4F6C8D8B8B8}" destId="{71D163B3-F6C1-4883-B80A-335E13CD6840}" srcOrd="1" destOrd="0" presId="urn:microsoft.com/office/officeart/2005/8/layout/list1"/>
    <dgm:cxn modelId="{6532CA16-FD4B-4BCE-8426-DD0E33B023DE}" type="presParOf" srcId="{FD4AACB3-4434-4994-899A-597BE968D3A7}" destId="{C88AFA4B-B9A6-4F25-9739-0AE74A9CDB9E}" srcOrd="9" destOrd="0" presId="urn:microsoft.com/office/officeart/2005/8/layout/list1"/>
    <dgm:cxn modelId="{9A0CD922-389B-4015-900F-DEEEDA15CD58}" type="presParOf" srcId="{FD4AACB3-4434-4994-899A-597BE968D3A7}" destId="{A11DDDA1-7A4A-4D2D-9179-E1D0ED3D7676}" srcOrd="10" destOrd="0" presId="urn:microsoft.com/office/officeart/2005/8/layout/list1"/>
    <dgm:cxn modelId="{3B64D7D2-9E5C-4F21-BDE2-C23FD0C2F7E9}" type="presParOf" srcId="{FD4AACB3-4434-4994-899A-597BE968D3A7}" destId="{48830CE9-F875-49F8-AFBA-A23B8246FCF9}" srcOrd="11" destOrd="0" presId="urn:microsoft.com/office/officeart/2005/8/layout/list1"/>
    <dgm:cxn modelId="{84F6411D-13E3-4D88-81FF-E69C6554C616}" type="presParOf" srcId="{FD4AACB3-4434-4994-899A-597BE968D3A7}" destId="{5D1A0478-5C69-40CE-82BC-2DC67D7B3F74}" srcOrd="12" destOrd="0" presId="urn:microsoft.com/office/officeart/2005/8/layout/list1"/>
    <dgm:cxn modelId="{AEE7FD85-7DB2-4928-AE4F-4B9CF8E97563}" type="presParOf" srcId="{5D1A0478-5C69-40CE-82BC-2DC67D7B3F74}" destId="{266AB782-F414-4778-8C91-576A3FE9AA33}" srcOrd="0" destOrd="0" presId="urn:microsoft.com/office/officeart/2005/8/layout/list1"/>
    <dgm:cxn modelId="{9C702342-AC27-45D0-8C5E-C7B3CA54EA39}" type="presParOf" srcId="{5D1A0478-5C69-40CE-82BC-2DC67D7B3F74}" destId="{10343B33-30FA-43B2-8317-56125AABED56}" srcOrd="1" destOrd="0" presId="urn:microsoft.com/office/officeart/2005/8/layout/list1"/>
    <dgm:cxn modelId="{EB8EC0B4-8CDE-4FA2-A307-C814F7057860}" type="presParOf" srcId="{FD4AACB3-4434-4994-899A-597BE968D3A7}" destId="{E212B093-D8D7-45EB-96C3-2F67E3171ACE}" srcOrd="13" destOrd="0" presId="urn:microsoft.com/office/officeart/2005/8/layout/list1"/>
    <dgm:cxn modelId="{BE63DE17-2ACA-449D-9E02-38CBE5F6B91B}" type="presParOf" srcId="{FD4AACB3-4434-4994-899A-597BE968D3A7}" destId="{31F38192-85B3-46C4-B779-C79252FC6009}" srcOrd="14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1AF572B-1776-4C62-ABA6-11249F8DE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1274" y="495894"/>
            <a:ext cx="7805821" cy="2387600"/>
          </a:xfrm>
        </p:spPr>
        <p:txBody>
          <a:bodyPr anchor="b"/>
          <a:lstStyle>
            <a:lvl1pPr algn="ctr">
              <a:defRPr sz="6000"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F39A5479-32F7-40D5-AEAA-86AD2F2CF3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6558548" y="2531662"/>
            <a:ext cx="5633452" cy="4345805"/>
          </a:xfrm>
          <a:prstGeom prst="rect">
            <a:avLst/>
          </a:prstGeom>
        </p:spPr>
      </p:pic>
      <p:sp>
        <p:nvSpPr>
          <p:cNvPr id="9" name="Блок-схема: подготовка 8">
            <a:extLst>
              <a:ext uri="{FF2B5EF4-FFF2-40B4-BE49-F238E27FC236}">
                <a16:creationId xmlns:a16="http://schemas.microsoft.com/office/drawing/2014/main" xmlns="" id="{E3C34BD0-1739-4B50-B134-8638CC270C9A}"/>
              </a:ext>
            </a:extLst>
          </p:cNvPr>
          <p:cNvSpPr/>
          <p:nvPr userDrawn="1"/>
        </p:nvSpPr>
        <p:spPr>
          <a:xfrm rot="2913810">
            <a:off x="-527302" y="4390960"/>
            <a:ext cx="4256654" cy="3746927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177"/>
              <a:gd name="connsiteY0" fmla="*/ 5624 h 11248"/>
              <a:gd name="connsiteX1" fmla="*/ 2000 w 10177"/>
              <a:gd name="connsiteY1" fmla="*/ 624 h 11248"/>
              <a:gd name="connsiteX2" fmla="*/ 8000 w 10177"/>
              <a:gd name="connsiteY2" fmla="*/ 624 h 11248"/>
              <a:gd name="connsiteX3" fmla="*/ 10000 w 10177"/>
              <a:gd name="connsiteY3" fmla="*/ 5624 h 11248"/>
              <a:gd name="connsiteX4" fmla="*/ 8000 w 10177"/>
              <a:gd name="connsiteY4" fmla="*/ 10624 h 11248"/>
              <a:gd name="connsiteX5" fmla="*/ 2000 w 10177"/>
              <a:gd name="connsiteY5" fmla="*/ 10624 h 11248"/>
              <a:gd name="connsiteX6" fmla="*/ 0 w 10177"/>
              <a:gd name="connsiteY6" fmla="*/ 5624 h 11248"/>
              <a:gd name="connsiteX0" fmla="*/ 0 w 10177"/>
              <a:gd name="connsiteY0" fmla="*/ 5962 h 11586"/>
              <a:gd name="connsiteX1" fmla="*/ 2000 w 10177"/>
              <a:gd name="connsiteY1" fmla="*/ 962 h 11586"/>
              <a:gd name="connsiteX2" fmla="*/ 8000 w 10177"/>
              <a:gd name="connsiteY2" fmla="*/ 962 h 11586"/>
              <a:gd name="connsiteX3" fmla="*/ 10000 w 10177"/>
              <a:gd name="connsiteY3" fmla="*/ 5962 h 11586"/>
              <a:gd name="connsiteX4" fmla="*/ 8000 w 10177"/>
              <a:gd name="connsiteY4" fmla="*/ 10962 h 11586"/>
              <a:gd name="connsiteX5" fmla="*/ 2000 w 10177"/>
              <a:gd name="connsiteY5" fmla="*/ 10962 h 11586"/>
              <a:gd name="connsiteX6" fmla="*/ 0 w 10177"/>
              <a:gd name="connsiteY6" fmla="*/ 5962 h 11586"/>
              <a:gd name="connsiteX0" fmla="*/ 0 w 10177"/>
              <a:gd name="connsiteY0" fmla="*/ 6106 h 11730"/>
              <a:gd name="connsiteX1" fmla="*/ 2000 w 10177"/>
              <a:gd name="connsiteY1" fmla="*/ 1106 h 11730"/>
              <a:gd name="connsiteX2" fmla="*/ 8000 w 10177"/>
              <a:gd name="connsiteY2" fmla="*/ 1106 h 11730"/>
              <a:gd name="connsiteX3" fmla="*/ 10000 w 10177"/>
              <a:gd name="connsiteY3" fmla="*/ 6106 h 11730"/>
              <a:gd name="connsiteX4" fmla="*/ 8000 w 10177"/>
              <a:gd name="connsiteY4" fmla="*/ 11106 h 11730"/>
              <a:gd name="connsiteX5" fmla="*/ 2000 w 10177"/>
              <a:gd name="connsiteY5" fmla="*/ 11106 h 11730"/>
              <a:gd name="connsiteX6" fmla="*/ 0 w 10177"/>
              <a:gd name="connsiteY6" fmla="*/ 6106 h 11730"/>
              <a:gd name="connsiteX0" fmla="*/ 0 w 13283"/>
              <a:gd name="connsiteY0" fmla="*/ 5461 h 11278"/>
              <a:gd name="connsiteX1" fmla="*/ 2000 w 13283"/>
              <a:gd name="connsiteY1" fmla="*/ 461 h 11278"/>
              <a:gd name="connsiteX2" fmla="*/ 8000 w 13283"/>
              <a:gd name="connsiteY2" fmla="*/ 461 h 11278"/>
              <a:gd name="connsiteX3" fmla="*/ 13209 w 13283"/>
              <a:gd name="connsiteY3" fmla="*/ 2549 h 11278"/>
              <a:gd name="connsiteX4" fmla="*/ 8000 w 13283"/>
              <a:gd name="connsiteY4" fmla="*/ 10461 h 11278"/>
              <a:gd name="connsiteX5" fmla="*/ 2000 w 13283"/>
              <a:gd name="connsiteY5" fmla="*/ 10461 h 11278"/>
              <a:gd name="connsiteX6" fmla="*/ 0 w 13283"/>
              <a:gd name="connsiteY6" fmla="*/ 5461 h 11278"/>
              <a:gd name="connsiteX0" fmla="*/ 1 w 13284"/>
              <a:gd name="connsiteY0" fmla="*/ 5030 h 10847"/>
              <a:gd name="connsiteX1" fmla="*/ 1780 w 13284"/>
              <a:gd name="connsiteY1" fmla="*/ 1181 h 10847"/>
              <a:gd name="connsiteX2" fmla="*/ 8001 w 13284"/>
              <a:gd name="connsiteY2" fmla="*/ 30 h 10847"/>
              <a:gd name="connsiteX3" fmla="*/ 13210 w 13284"/>
              <a:gd name="connsiteY3" fmla="*/ 2118 h 10847"/>
              <a:gd name="connsiteX4" fmla="*/ 8001 w 13284"/>
              <a:gd name="connsiteY4" fmla="*/ 10030 h 10847"/>
              <a:gd name="connsiteX5" fmla="*/ 2001 w 13284"/>
              <a:gd name="connsiteY5" fmla="*/ 10030 h 10847"/>
              <a:gd name="connsiteX6" fmla="*/ 1 w 13284"/>
              <a:gd name="connsiteY6" fmla="*/ 5030 h 10847"/>
              <a:gd name="connsiteX0" fmla="*/ 1 w 13216"/>
              <a:gd name="connsiteY0" fmla="*/ 5030 h 10033"/>
              <a:gd name="connsiteX1" fmla="*/ 1780 w 13216"/>
              <a:gd name="connsiteY1" fmla="*/ 1181 h 10033"/>
              <a:gd name="connsiteX2" fmla="*/ 8001 w 13216"/>
              <a:gd name="connsiteY2" fmla="*/ 30 h 10033"/>
              <a:gd name="connsiteX3" fmla="*/ 13210 w 13216"/>
              <a:gd name="connsiteY3" fmla="*/ 2118 h 10033"/>
              <a:gd name="connsiteX4" fmla="*/ 6960 w 13216"/>
              <a:gd name="connsiteY4" fmla="*/ 5720 h 10033"/>
              <a:gd name="connsiteX5" fmla="*/ 2001 w 13216"/>
              <a:gd name="connsiteY5" fmla="*/ 10030 h 10033"/>
              <a:gd name="connsiteX6" fmla="*/ 1 w 13216"/>
              <a:gd name="connsiteY6" fmla="*/ 5030 h 10033"/>
              <a:gd name="connsiteX0" fmla="*/ 1 w 9384"/>
              <a:gd name="connsiteY0" fmla="*/ 5009 h 10012"/>
              <a:gd name="connsiteX1" fmla="*/ 1780 w 9384"/>
              <a:gd name="connsiteY1" fmla="*/ 1160 h 10012"/>
              <a:gd name="connsiteX2" fmla="*/ 8001 w 9384"/>
              <a:gd name="connsiteY2" fmla="*/ 9 h 10012"/>
              <a:gd name="connsiteX3" fmla="*/ 9336 w 9384"/>
              <a:gd name="connsiteY3" fmla="*/ 1591 h 10012"/>
              <a:gd name="connsiteX4" fmla="*/ 6960 w 9384"/>
              <a:gd name="connsiteY4" fmla="*/ 5699 h 10012"/>
              <a:gd name="connsiteX5" fmla="*/ 2001 w 9384"/>
              <a:gd name="connsiteY5" fmla="*/ 10009 h 10012"/>
              <a:gd name="connsiteX6" fmla="*/ 1 w 9384"/>
              <a:gd name="connsiteY6" fmla="*/ 5009 h 10012"/>
              <a:gd name="connsiteX0" fmla="*/ 2 w 10071"/>
              <a:gd name="connsiteY0" fmla="*/ 5003 h 10106"/>
              <a:gd name="connsiteX1" fmla="*/ 1898 w 10071"/>
              <a:gd name="connsiteY1" fmla="*/ 1159 h 10106"/>
              <a:gd name="connsiteX2" fmla="*/ 8527 w 10071"/>
              <a:gd name="connsiteY2" fmla="*/ 9 h 10106"/>
              <a:gd name="connsiteX3" fmla="*/ 9950 w 10071"/>
              <a:gd name="connsiteY3" fmla="*/ 1589 h 10106"/>
              <a:gd name="connsiteX4" fmla="*/ 6352 w 10071"/>
              <a:gd name="connsiteY4" fmla="*/ 7894 h 10106"/>
              <a:gd name="connsiteX5" fmla="*/ 2133 w 10071"/>
              <a:gd name="connsiteY5" fmla="*/ 9997 h 10106"/>
              <a:gd name="connsiteX6" fmla="*/ 2 w 10071"/>
              <a:gd name="connsiteY6" fmla="*/ 5003 h 10106"/>
              <a:gd name="connsiteX0" fmla="*/ 52 w 10086"/>
              <a:gd name="connsiteY0" fmla="*/ 5542 h 10645"/>
              <a:gd name="connsiteX1" fmla="*/ 4241 w 10086"/>
              <a:gd name="connsiteY1" fmla="*/ 395 h 10645"/>
              <a:gd name="connsiteX2" fmla="*/ 8577 w 10086"/>
              <a:gd name="connsiteY2" fmla="*/ 548 h 10645"/>
              <a:gd name="connsiteX3" fmla="*/ 10000 w 10086"/>
              <a:gd name="connsiteY3" fmla="*/ 2128 h 10645"/>
              <a:gd name="connsiteX4" fmla="*/ 6402 w 10086"/>
              <a:gd name="connsiteY4" fmla="*/ 8433 h 10645"/>
              <a:gd name="connsiteX5" fmla="*/ 2183 w 10086"/>
              <a:gd name="connsiteY5" fmla="*/ 10536 h 10645"/>
              <a:gd name="connsiteX6" fmla="*/ 52 w 10086"/>
              <a:gd name="connsiteY6" fmla="*/ 5542 h 10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86" h="10645">
                <a:moveTo>
                  <a:pt x="52" y="5542"/>
                </a:moveTo>
                <a:cubicBezTo>
                  <a:pt x="395" y="3852"/>
                  <a:pt x="2820" y="1227"/>
                  <a:pt x="4241" y="395"/>
                </a:cubicBezTo>
                <a:cubicBezTo>
                  <a:pt x="5661" y="-437"/>
                  <a:pt x="7617" y="259"/>
                  <a:pt x="8577" y="548"/>
                </a:cubicBezTo>
                <a:cubicBezTo>
                  <a:pt x="9537" y="837"/>
                  <a:pt x="10362" y="814"/>
                  <a:pt x="10000" y="2128"/>
                </a:cubicBezTo>
                <a:cubicBezTo>
                  <a:pt x="9638" y="3442"/>
                  <a:pt x="7704" y="7032"/>
                  <a:pt x="6402" y="8433"/>
                </a:cubicBezTo>
                <a:cubicBezTo>
                  <a:pt x="5100" y="9834"/>
                  <a:pt x="3241" y="11018"/>
                  <a:pt x="2183" y="10536"/>
                </a:cubicBezTo>
                <a:cubicBezTo>
                  <a:pt x="1125" y="10054"/>
                  <a:pt x="-291" y="7232"/>
                  <a:pt x="52" y="5542"/>
                </a:cubicBezTo>
                <a:close/>
              </a:path>
            </a:pathLst>
          </a:custGeom>
          <a:solidFill>
            <a:srgbClr val="C4D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подготовка 8">
            <a:extLst>
              <a:ext uri="{FF2B5EF4-FFF2-40B4-BE49-F238E27FC236}">
                <a16:creationId xmlns:a16="http://schemas.microsoft.com/office/drawing/2014/main" xmlns="" id="{236813F1-B720-46AD-9B75-B1051773447F}"/>
              </a:ext>
            </a:extLst>
          </p:cNvPr>
          <p:cNvSpPr/>
          <p:nvPr userDrawn="1"/>
        </p:nvSpPr>
        <p:spPr>
          <a:xfrm rot="2913810">
            <a:off x="124171" y="-771090"/>
            <a:ext cx="2171177" cy="2533966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177"/>
              <a:gd name="connsiteY0" fmla="*/ 5624 h 11248"/>
              <a:gd name="connsiteX1" fmla="*/ 2000 w 10177"/>
              <a:gd name="connsiteY1" fmla="*/ 624 h 11248"/>
              <a:gd name="connsiteX2" fmla="*/ 8000 w 10177"/>
              <a:gd name="connsiteY2" fmla="*/ 624 h 11248"/>
              <a:gd name="connsiteX3" fmla="*/ 10000 w 10177"/>
              <a:gd name="connsiteY3" fmla="*/ 5624 h 11248"/>
              <a:gd name="connsiteX4" fmla="*/ 8000 w 10177"/>
              <a:gd name="connsiteY4" fmla="*/ 10624 h 11248"/>
              <a:gd name="connsiteX5" fmla="*/ 2000 w 10177"/>
              <a:gd name="connsiteY5" fmla="*/ 10624 h 11248"/>
              <a:gd name="connsiteX6" fmla="*/ 0 w 10177"/>
              <a:gd name="connsiteY6" fmla="*/ 5624 h 11248"/>
              <a:gd name="connsiteX0" fmla="*/ 0 w 10177"/>
              <a:gd name="connsiteY0" fmla="*/ 5962 h 11586"/>
              <a:gd name="connsiteX1" fmla="*/ 2000 w 10177"/>
              <a:gd name="connsiteY1" fmla="*/ 962 h 11586"/>
              <a:gd name="connsiteX2" fmla="*/ 8000 w 10177"/>
              <a:gd name="connsiteY2" fmla="*/ 962 h 11586"/>
              <a:gd name="connsiteX3" fmla="*/ 10000 w 10177"/>
              <a:gd name="connsiteY3" fmla="*/ 5962 h 11586"/>
              <a:gd name="connsiteX4" fmla="*/ 8000 w 10177"/>
              <a:gd name="connsiteY4" fmla="*/ 10962 h 11586"/>
              <a:gd name="connsiteX5" fmla="*/ 2000 w 10177"/>
              <a:gd name="connsiteY5" fmla="*/ 10962 h 11586"/>
              <a:gd name="connsiteX6" fmla="*/ 0 w 10177"/>
              <a:gd name="connsiteY6" fmla="*/ 5962 h 11586"/>
              <a:gd name="connsiteX0" fmla="*/ 0 w 10177"/>
              <a:gd name="connsiteY0" fmla="*/ 6106 h 11730"/>
              <a:gd name="connsiteX1" fmla="*/ 2000 w 10177"/>
              <a:gd name="connsiteY1" fmla="*/ 1106 h 11730"/>
              <a:gd name="connsiteX2" fmla="*/ 8000 w 10177"/>
              <a:gd name="connsiteY2" fmla="*/ 1106 h 11730"/>
              <a:gd name="connsiteX3" fmla="*/ 10000 w 10177"/>
              <a:gd name="connsiteY3" fmla="*/ 6106 h 11730"/>
              <a:gd name="connsiteX4" fmla="*/ 8000 w 10177"/>
              <a:gd name="connsiteY4" fmla="*/ 11106 h 11730"/>
              <a:gd name="connsiteX5" fmla="*/ 2000 w 10177"/>
              <a:gd name="connsiteY5" fmla="*/ 11106 h 11730"/>
              <a:gd name="connsiteX6" fmla="*/ 0 w 10177"/>
              <a:gd name="connsiteY6" fmla="*/ 6106 h 11730"/>
              <a:gd name="connsiteX0" fmla="*/ 0 w 13283"/>
              <a:gd name="connsiteY0" fmla="*/ 5461 h 11278"/>
              <a:gd name="connsiteX1" fmla="*/ 2000 w 13283"/>
              <a:gd name="connsiteY1" fmla="*/ 461 h 11278"/>
              <a:gd name="connsiteX2" fmla="*/ 8000 w 13283"/>
              <a:gd name="connsiteY2" fmla="*/ 461 h 11278"/>
              <a:gd name="connsiteX3" fmla="*/ 13209 w 13283"/>
              <a:gd name="connsiteY3" fmla="*/ 2549 h 11278"/>
              <a:gd name="connsiteX4" fmla="*/ 8000 w 13283"/>
              <a:gd name="connsiteY4" fmla="*/ 10461 h 11278"/>
              <a:gd name="connsiteX5" fmla="*/ 2000 w 13283"/>
              <a:gd name="connsiteY5" fmla="*/ 10461 h 11278"/>
              <a:gd name="connsiteX6" fmla="*/ 0 w 13283"/>
              <a:gd name="connsiteY6" fmla="*/ 5461 h 11278"/>
              <a:gd name="connsiteX0" fmla="*/ 1 w 13284"/>
              <a:gd name="connsiteY0" fmla="*/ 5030 h 10847"/>
              <a:gd name="connsiteX1" fmla="*/ 1780 w 13284"/>
              <a:gd name="connsiteY1" fmla="*/ 1181 h 10847"/>
              <a:gd name="connsiteX2" fmla="*/ 8001 w 13284"/>
              <a:gd name="connsiteY2" fmla="*/ 30 h 10847"/>
              <a:gd name="connsiteX3" fmla="*/ 13210 w 13284"/>
              <a:gd name="connsiteY3" fmla="*/ 2118 h 10847"/>
              <a:gd name="connsiteX4" fmla="*/ 8001 w 13284"/>
              <a:gd name="connsiteY4" fmla="*/ 10030 h 10847"/>
              <a:gd name="connsiteX5" fmla="*/ 2001 w 13284"/>
              <a:gd name="connsiteY5" fmla="*/ 10030 h 10847"/>
              <a:gd name="connsiteX6" fmla="*/ 1 w 13284"/>
              <a:gd name="connsiteY6" fmla="*/ 5030 h 10847"/>
              <a:gd name="connsiteX0" fmla="*/ 1 w 13216"/>
              <a:gd name="connsiteY0" fmla="*/ 5030 h 10033"/>
              <a:gd name="connsiteX1" fmla="*/ 1780 w 13216"/>
              <a:gd name="connsiteY1" fmla="*/ 1181 h 10033"/>
              <a:gd name="connsiteX2" fmla="*/ 8001 w 13216"/>
              <a:gd name="connsiteY2" fmla="*/ 30 h 10033"/>
              <a:gd name="connsiteX3" fmla="*/ 13210 w 13216"/>
              <a:gd name="connsiteY3" fmla="*/ 2118 h 10033"/>
              <a:gd name="connsiteX4" fmla="*/ 6960 w 13216"/>
              <a:gd name="connsiteY4" fmla="*/ 5720 h 10033"/>
              <a:gd name="connsiteX5" fmla="*/ 2001 w 13216"/>
              <a:gd name="connsiteY5" fmla="*/ 10030 h 10033"/>
              <a:gd name="connsiteX6" fmla="*/ 1 w 13216"/>
              <a:gd name="connsiteY6" fmla="*/ 5030 h 10033"/>
              <a:gd name="connsiteX0" fmla="*/ 1 w 9384"/>
              <a:gd name="connsiteY0" fmla="*/ 5009 h 10012"/>
              <a:gd name="connsiteX1" fmla="*/ 1780 w 9384"/>
              <a:gd name="connsiteY1" fmla="*/ 1160 h 10012"/>
              <a:gd name="connsiteX2" fmla="*/ 8001 w 9384"/>
              <a:gd name="connsiteY2" fmla="*/ 9 h 10012"/>
              <a:gd name="connsiteX3" fmla="*/ 9336 w 9384"/>
              <a:gd name="connsiteY3" fmla="*/ 1591 h 10012"/>
              <a:gd name="connsiteX4" fmla="*/ 6960 w 9384"/>
              <a:gd name="connsiteY4" fmla="*/ 5699 h 10012"/>
              <a:gd name="connsiteX5" fmla="*/ 2001 w 9384"/>
              <a:gd name="connsiteY5" fmla="*/ 10009 h 10012"/>
              <a:gd name="connsiteX6" fmla="*/ 1 w 9384"/>
              <a:gd name="connsiteY6" fmla="*/ 5009 h 10012"/>
              <a:gd name="connsiteX0" fmla="*/ 2 w 10071"/>
              <a:gd name="connsiteY0" fmla="*/ 5003 h 10106"/>
              <a:gd name="connsiteX1" fmla="*/ 1898 w 10071"/>
              <a:gd name="connsiteY1" fmla="*/ 1159 h 10106"/>
              <a:gd name="connsiteX2" fmla="*/ 8527 w 10071"/>
              <a:gd name="connsiteY2" fmla="*/ 9 h 10106"/>
              <a:gd name="connsiteX3" fmla="*/ 9950 w 10071"/>
              <a:gd name="connsiteY3" fmla="*/ 1589 h 10106"/>
              <a:gd name="connsiteX4" fmla="*/ 6352 w 10071"/>
              <a:gd name="connsiteY4" fmla="*/ 7894 h 10106"/>
              <a:gd name="connsiteX5" fmla="*/ 2133 w 10071"/>
              <a:gd name="connsiteY5" fmla="*/ 9997 h 10106"/>
              <a:gd name="connsiteX6" fmla="*/ 2 w 10071"/>
              <a:gd name="connsiteY6" fmla="*/ 5003 h 10106"/>
              <a:gd name="connsiteX0" fmla="*/ 52 w 10086"/>
              <a:gd name="connsiteY0" fmla="*/ 5542 h 10645"/>
              <a:gd name="connsiteX1" fmla="*/ 4241 w 10086"/>
              <a:gd name="connsiteY1" fmla="*/ 395 h 10645"/>
              <a:gd name="connsiteX2" fmla="*/ 8577 w 10086"/>
              <a:gd name="connsiteY2" fmla="*/ 548 h 10645"/>
              <a:gd name="connsiteX3" fmla="*/ 10000 w 10086"/>
              <a:gd name="connsiteY3" fmla="*/ 2128 h 10645"/>
              <a:gd name="connsiteX4" fmla="*/ 6402 w 10086"/>
              <a:gd name="connsiteY4" fmla="*/ 8433 h 10645"/>
              <a:gd name="connsiteX5" fmla="*/ 2183 w 10086"/>
              <a:gd name="connsiteY5" fmla="*/ 10536 h 10645"/>
              <a:gd name="connsiteX6" fmla="*/ 52 w 10086"/>
              <a:gd name="connsiteY6" fmla="*/ 5542 h 10645"/>
              <a:gd name="connsiteX0" fmla="*/ 52 w 8994"/>
              <a:gd name="connsiteY0" fmla="*/ 5623 h 10710"/>
              <a:gd name="connsiteX1" fmla="*/ 4241 w 8994"/>
              <a:gd name="connsiteY1" fmla="*/ 476 h 10710"/>
              <a:gd name="connsiteX2" fmla="*/ 8577 w 8994"/>
              <a:gd name="connsiteY2" fmla="*/ 629 h 10710"/>
              <a:gd name="connsiteX3" fmla="*/ 8577 w 8994"/>
              <a:gd name="connsiteY3" fmla="*/ 4037 h 10710"/>
              <a:gd name="connsiteX4" fmla="*/ 6402 w 8994"/>
              <a:gd name="connsiteY4" fmla="*/ 8514 h 10710"/>
              <a:gd name="connsiteX5" fmla="*/ 2183 w 8994"/>
              <a:gd name="connsiteY5" fmla="*/ 10617 h 10710"/>
              <a:gd name="connsiteX6" fmla="*/ 52 w 8994"/>
              <a:gd name="connsiteY6" fmla="*/ 5623 h 10710"/>
              <a:gd name="connsiteX0" fmla="*/ 58 w 9593"/>
              <a:gd name="connsiteY0" fmla="*/ 5243 h 9993"/>
              <a:gd name="connsiteX1" fmla="*/ 4715 w 9593"/>
              <a:gd name="connsiteY1" fmla="*/ 437 h 9993"/>
              <a:gd name="connsiteX2" fmla="*/ 8488 w 9593"/>
              <a:gd name="connsiteY2" fmla="*/ 600 h 9993"/>
              <a:gd name="connsiteX3" fmla="*/ 9536 w 9593"/>
              <a:gd name="connsiteY3" fmla="*/ 3762 h 9993"/>
              <a:gd name="connsiteX4" fmla="*/ 7118 w 9593"/>
              <a:gd name="connsiteY4" fmla="*/ 7943 h 9993"/>
              <a:gd name="connsiteX5" fmla="*/ 2427 w 9593"/>
              <a:gd name="connsiteY5" fmla="*/ 9906 h 9993"/>
              <a:gd name="connsiteX6" fmla="*/ 58 w 9593"/>
              <a:gd name="connsiteY6" fmla="*/ 5243 h 9993"/>
              <a:gd name="connsiteX0" fmla="*/ 99 w 10039"/>
              <a:gd name="connsiteY0" fmla="*/ 5247 h 11325"/>
              <a:gd name="connsiteX1" fmla="*/ 4954 w 10039"/>
              <a:gd name="connsiteY1" fmla="*/ 437 h 11325"/>
              <a:gd name="connsiteX2" fmla="*/ 8887 w 10039"/>
              <a:gd name="connsiteY2" fmla="*/ 600 h 11325"/>
              <a:gd name="connsiteX3" fmla="*/ 9980 w 10039"/>
              <a:gd name="connsiteY3" fmla="*/ 3765 h 11325"/>
              <a:gd name="connsiteX4" fmla="*/ 7459 w 10039"/>
              <a:gd name="connsiteY4" fmla="*/ 7949 h 11325"/>
              <a:gd name="connsiteX5" fmla="*/ 2134 w 10039"/>
              <a:gd name="connsiteY5" fmla="*/ 11272 h 11325"/>
              <a:gd name="connsiteX6" fmla="*/ 99 w 10039"/>
              <a:gd name="connsiteY6" fmla="*/ 5247 h 11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9" h="11325">
                <a:moveTo>
                  <a:pt x="99" y="5247"/>
                </a:moveTo>
                <a:cubicBezTo>
                  <a:pt x="569" y="3441"/>
                  <a:pt x="3489" y="1212"/>
                  <a:pt x="4954" y="437"/>
                </a:cubicBezTo>
                <a:cubicBezTo>
                  <a:pt x="6419" y="-337"/>
                  <a:pt x="8049" y="47"/>
                  <a:pt x="8887" y="600"/>
                </a:cubicBezTo>
                <a:cubicBezTo>
                  <a:pt x="9725" y="1155"/>
                  <a:pt x="10217" y="2540"/>
                  <a:pt x="9980" y="3765"/>
                </a:cubicBezTo>
                <a:cubicBezTo>
                  <a:pt x="9742" y="4989"/>
                  <a:pt x="8767" y="6698"/>
                  <a:pt x="7459" y="7949"/>
                </a:cubicBezTo>
                <a:cubicBezTo>
                  <a:pt x="6151" y="9200"/>
                  <a:pt x="3361" y="11722"/>
                  <a:pt x="2134" y="11272"/>
                </a:cubicBezTo>
                <a:cubicBezTo>
                  <a:pt x="908" y="10822"/>
                  <a:pt x="-371" y="7053"/>
                  <a:pt x="99" y="5247"/>
                </a:cubicBezTo>
                <a:close/>
              </a:path>
            </a:pathLst>
          </a:custGeom>
          <a:solidFill>
            <a:srgbClr val="C4D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94410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4B82FE4-32C6-4F9A-A230-D5D65B90A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3C670A2-7899-49D4-9F67-0EDBA803D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pPr/>
              <a:t>19.03.2023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1D9A588C-A8E1-4E2D-BA65-82D6C5E99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68F747C-8840-4300-B4A0-F9000DE9F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1567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E5618C-67AC-4E53-B57E-463193B84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493BAF7-0882-4463-B233-5A8B52593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BB4B30EB-BEC5-4F8D-8508-276675531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C870581-0A58-4EA4-96A0-1107B6F75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pPr/>
              <a:t>19.03.2023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018C6F3-CB0A-45C1-899D-64B3D5BC6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D67379B-76C9-4B87-AF63-7A2BA6D63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53015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99CFF00-224A-4E89-88F7-48731CC35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C622DE6D-4696-4FC2-8BE9-0ECDAC086E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A7E5505-8404-4DC0-B245-5924C64F5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15546A1-DAF6-4219-82D9-72CE8DF62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pPr/>
              <a:t>19.03.2023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2B1E86D-CC23-4496-9046-E6DFD7781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81CE338-46D3-4F0E-8307-C8E839EF5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2671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A84133-19A6-41AC-98EA-1E9A49FCD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CBF3CEA-05A3-41C7-B7B9-F6F09F9273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7B3CB37-107D-45E7-9627-EAD42509C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pPr/>
              <a:t>19.03.2023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152E880-2D88-4C29-927A-491D1C445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4C551D2-6D8A-4577-B662-B97B4D444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967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14059608-F023-4347-BE89-BA872A106A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D876AFF-6ACF-43A8-A68E-F3A58C5609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E926CE7-850E-49BC-90B4-8F92719EA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pPr/>
              <a:t>19.03.2023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A7AC25D-C3FA-4ED3-B5DE-77FAF7159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3C37F5C-3A15-48EC-943C-B1D0C8677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85000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B628139-48B5-494F-8CCD-700C8E4A1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FDFE504-D25C-4EF1-83E2-717ACC15A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Блок-схема: подготовка 8">
            <a:extLst>
              <a:ext uri="{FF2B5EF4-FFF2-40B4-BE49-F238E27FC236}">
                <a16:creationId xmlns:a16="http://schemas.microsoft.com/office/drawing/2014/main" xmlns="" id="{F9A0267F-C1EC-4886-81F1-F1B366ABF0E6}"/>
              </a:ext>
            </a:extLst>
          </p:cNvPr>
          <p:cNvSpPr/>
          <p:nvPr userDrawn="1"/>
        </p:nvSpPr>
        <p:spPr>
          <a:xfrm rot="2913810">
            <a:off x="8732202" y="-979937"/>
            <a:ext cx="4256654" cy="3746927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177"/>
              <a:gd name="connsiteY0" fmla="*/ 5624 h 11248"/>
              <a:gd name="connsiteX1" fmla="*/ 2000 w 10177"/>
              <a:gd name="connsiteY1" fmla="*/ 624 h 11248"/>
              <a:gd name="connsiteX2" fmla="*/ 8000 w 10177"/>
              <a:gd name="connsiteY2" fmla="*/ 624 h 11248"/>
              <a:gd name="connsiteX3" fmla="*/ 10000 w 10177"/>
              <a:gd name="connsiteY3" fmla="*/ 5624 h 11248"/>
              <a:gd name="connsiteX4" fmla="*/ 8000 w 10177"/>
              <a:gd name="connsiteY4" fmla="*/ 10624 h 11248"/>
              <a:gd name="connsiteX5" fmla="*/ 2000 w 10177"/>
              <a:gd name="connsiteY5" fmla="*/ 10624 h 11248"/>
              <a:gd name="connsiteX6" fmla="*/ 0 w 10177"/>
              <a:gd name="connsiteY6" fmla="*/ 5624 h 11248"/>
              <a:gd name="connsiteX0" fmla="*/ 0 w 10177"/>
              <a:gd name="connsiteY0" fmla="*/ 5962 h 11586"/>
              <a:gd name="connsiteX1" fmla="*/ 2000 w 10177"/>
              <a:gd name="connsiteY1" fmla="*/ 962 h 11586"/>
              <a:gd name="connsiteX2" fmla="*/ 8000 w 10177"/>
              <a:gd name="connsiteY2" fmla="*/ 962 h 11586"/>
              <a:gd name="connsiteX3" fmla="*/ 10000 w 10177"/>
              <a:gd name="connsiteY3" fmla="*/ 5962 h 11586"/>
              <a:gd name="connsiteX4" fmla="*/ 8000 w 10177"/>
              <a:gd name="connsiteY4" fmla="*/ 10962 h 11586"/>
              <a:gd name="connsiteX5" fmla="*/ 2000 w 10177"/>
              <a:gd name="connsiteY5" fmla="*/ 10962 h 11586"/>
              <a:gd name="connsiteX6" fmla="*/ 0 w 10177"/>
              <a:gd name="connsiteY6" fmla="*/ 5962 h 11586"/>
              <a:gd name="connsiteX0" fmla="*/ 0 w 10177"/>
              <a:gd name="connsiteY0" fmla="*/ 6106 h 11730"/>
              <a:gd name="connsiteX1" fmla="*/ 2000 w 10177"/>
              <a:gd name="connsiteY1" fmla="*/ 1106 h 11730"/>
              <a:gd name="connsiteX2" fmla="*/ 8000 w 10177"/>
              <a:gd name="connsiteY2" fmla="*/ 1106 h 11730"/>
              <a:gd name="connsiteX3" fmla="*/ 10000 w 10177"/>
              <a:gd name="connsiteY3" fmla="*/ 6106 h 11730"/>
              <a:gd name="connsiteX4" fmla="*/ 8000 w 10177"/>
              <a:gd name="connsiteY4" fmla="*/ 11106 h 11730"/>
              <a:gd name="connsiteX5" fmla="*/ 2000 w 10177"/>
              <a:gd name="connsiteY5" fmla="*/ 11106 h 11730"/>
              <a:gd name="connsiteX6" fmla="*/ 0 w 10177"/>
              <a:gd name="connsiteY6" fmla="*/ 6106 h 11730"/>
              <a:gd name="connsiteX0" fmla="*/ 0 w 13283"/>
              <a:gd name="connsiteY0" fmla="*/ 5461 h 11278"/>
              <a:gd name="connsiteX1" fmla="*/ 2000 w 13283"/>
              <a:gd name="connsiteY1" fmla="*/ 461 h 11278"/>
              <a:gd name="connsiteX2" fmla="*/ 8000 w 13283"/>
              <a:gd name="connsiteY2" fmla="*/ 461 h 11278"/>
              <a:gd name="connsiteX3" fmla="*/ 13209 w 13283"/>
              <a:gd name="connsiteY3" fmla="*/ 2549 h 11278"/>
              <a:gd name="connsiteX4" fmla="*/ 8000 w 13283"/>
              <a:gd name="connsiteY4" fmla="*/ 10461 h 11278"/>
              <a:gd name="connsiteX5" fmla="*/ 2000 w 13283"/>
              <a:gd name="connsiteY5" fmla="*/ 10461 h 11278"/>
              <a:gd name="connsiteX6" fmla="*/ 0 w 13283"/>
              <a:gd name="connsiteY6" fmla="*/ 5461 h 11278"/>
              <a:gd name="connsiteX0" fmla="*/ 1 w 13284"/>
              <a:gd name="connsiteY0" fmla="*/ 5030 h 10847"/>
              <a:gd name="connsiteX1" fmla="*/ 1780 w 13284"/>
              <a:gd name="connsiteY1" fmla="*/ 1181 h 10847"/>
              <a:gd name="connsiteX2" fmla="*/ 8001 w 13284"/>
              <a:gd name="connsiteY2" fmla="*/ 30 h 10847"/>
              <a:gd name="connsiteX3" fmla="*/ 13210 w 13284"/>
              <a:gd name="connsiteY3" fmla="*/ 2118 h 10847"/>
              <a:gd name="connsiteX4" fmla="*/ 8001 w 13284"/>
              <a:gd name="connsiteY4" fmla="*/ 10030 h 10847"/>
              <a:gd name="connsiteX5" fmla="*/ 2001 w 13284"/>
              <a:gd name="connsiteY5" fmla="*/ 10030 h 10847"/>
              <a:gd name="connsiteX6" fmla="*/ 1 w 13284"/>
              <a:gd name="connsiteY6" fmla="*/ 5030 h 10847"/>
              <a:gd name="connsiteX0" fmla="*/ 1 w 13216"/>
              <a:gd name="connsiteY0" fmla="*/ 5030 h 10033"/>
              <a:gd name="connsiteX1" fmla="*/ 1780 w 13216"/>
              <a:gd name="connsiteY1" fmla="*/ 1181 h 10033"/>
              <a:gd name="connsiteX2" fmla="*/ 8001 w 13216"/>
              <a:gd name="connsiteY2" fmla="*/ 30 h 10033"/>
              <a:gd name="connsiteX3" fmla="*/ 13210 w 13216"/>
              <a:gd name="connsiteY3" fmla="*/ 2118 h 10033"/>
              <a:gd name="connsiteX4" fmla="*/ 6960 w 13216"/>
              <a:gd name="connsiteY4" fmla="*/ 5720 h 10033"/>
              <a:gd name="connsiteX5" fmla="*/ 2001 w 13216"/>
              <a:gd name="connsiteY5" fmla="*/ 10030 h 10033"/>
              <a:gd name="connsiteX6" fmla="*/ 1 w 13216"/>
              <a:gd name="connsiteY6" fmla="*/ 5030 h 10033"/>
              <a:gd name="connsiteX0" fmla="*/ 1 w 9384"/>
              <a:gd name="connsiteY0" fmla="*/ 5009 h 10012"/>
              <a:gd name="connsiteX1" fmla="*/ 1780 w 9384"/>
              <a:gd name="connsiteY1" fmla="*/ 1160 h 10012"/>
              <a:gd name="connsiteX2" fmla="*/ 8001 w 9384"/>
              <a:gd name="connsiteY2" fmla="*/ 9 h 10012"/>
              <a:gd name="connsiteX3" fmla="*/ 9336 w 9384"/>
              <a:gd name="connsiteY3" fmla="*/ 1591 h 10012"/>
              <a:gd name="connsiteX4" fmla="*/ 6960 w 9384"/>
              <a:gd name="connsiteY4" fmla="*/ 5699 h 10012"/>
              <a:gd name="connsiteX5" fmla="*/ 2001 w 9384"/>
              <a:gd name="connsiteY5" fmla="*/ 10009 h 10012"/>
              <a:gd name="connsiteX6" fmla="*/ 1 w 9384"/>
              <a:gd name="connsiteY6" fmla="*/ 5009 h 10012"/>
              <a:gd name="connsiteX0" fmla="*/ 2 w 10071"/>
              <a:gd name="connsiteY0" fmla="*/ 5003 h 10106"/>
              <a:gd name="connsiteX1" fmla="*/ 1898 w 10071"/>
              <a:gd name="connsiteY1" fmla="*/ 1159 h 10106"/>
              <a:gd name="connsiteX2" fmla="*/ 8527 w 10071"/>
              <a:gd name="connsiteY2" fmla="*/ 9 h 10106"/>
              <a:gd name="connsiteX3" fmla="*/ 9950 w 10071"/>
              <a:gd name="connsiteY3" fmla="*/ 1589 h 10106"/>
              <a:gd name="connsiteX4" fmla="*/ 6352 w 10071"/>
              <a:gd name="connsiteY4" fmla="*/ 7894 h 10106"/>
              <a:gd name="connsiteX5" fmla="*/ 2133 w 10071"/>
              <a:gd name="connsiteY5" fmla="*/ 9997 h 10106"/>
              <a:gd name="connsiteX6" fmla="*/ 2 w 10071"/>
              <a:gd name="connsiteY6" fmla="*/ 5003 h 10106"/>
              <a:gd name="connsiteX0" fmla="*/ 52 w 10086"/>
              <a:gd name="connsiteY0" fmla="*/ 5542 h 10645"/>
              <a:gd name="connsiteX1" fmla="*/ 4241 w 10086"/>
              <a:gd name="connsiteY1" fmla="*/ 395 h 10645"/>
              <a:gd name="connsiteX2" fmla="*/ 8577 w 10086"/>
              <a:gd name="connsiteY2" fmla="*/ 548 h 10645"/>
              <a:gd name="connsiteX3" fmla="*/ 10000 w 10086"/>
              <a:gd name="connsiteY3" fmla="*/ 2128 h 10645"/>
              <a:gd name="connsiteX4" fmla="*/ 6402 w 10086"/>
              <a:gd name="connsiteY4" fmla="*/ 8433 h 10645"/>
              <a:gd name="connsiteX5" fmla="*/ 2183 w 10086"/>
              <a:gd name="connsiteY5" fmla="*/ 10536 h 10645"/>
              <a:gd name="connsiteX6" fmla="*/ 52 w 10086"/>
              <a:gd name="connsiteY6" fmla="*/ 5542 h 10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86" h="10645">
                <a:moveTo>
                  <a:pt x="52" y="5542"/>
                </a:moveTo>
                <a:cubicBezTo>
                  <a:pt x="395" y="3852"/>
                  <a:pt x="2820" y="1227"/>
                  <a:pt x="4241" y="395"/>
                </a:cubicBezTo>
                <a:cubicBezTo>
                  <a:pt x="5661" y="-437"/>
                  <a:pt x="7617" y="259"/>
                  <a:pt x="8577" y="548"/>
                </a:cubicBezTo>
                <a:cubicBezTo>
                  <a:pt x="9537" y="837"/>
                  <a:pt x="10362" y="814"/>
                  <a:pt x="10000" y="2128"/>
                </a:cubicBezTo>
                <a:cubicBezTo>
                  <a:pt x="9638" y="3442"/>
                  <a:pt x="7704" y="7032"/>
                  <a:pt x="6402" y="8433"/>
                </a:cubicBezTo>
                <a:cubicBezTo>
                  <a:pt x="5100" y="9834"/>
                  <a:pt x="3241" y="11018"/>
                  <a:pt x="2183" y="10536"/>
                </a:cubicBezTo>
                <a:cubicBezTo>
                  <a:pt x="1125" y="10054"/>
                  <a:pt x="-291" y="7232"/>
                  <a:pt x="52" y="5542"/>
                </a:cubicBezTo>
                <a:close/>
              </a:path>
            </a:pathLst>
          </a:custGeom>
          <a:solidFill>
            <a:srgbClr val="C4D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подготовка 8">
            <a:extLst>
              <a:ext uri="{FF2B5EF4-FFF2-40B4-BE49-F238E27FC236}">
                <a16:creationId xmlns:a16="http://schemas.microsoft.com/office/drawing/2014/main" xmlns="" id="{66D259D0-2C82-4856-BA4F-64F4DDF012A3}"/>
              </a:ext>
            </a:extLst>
          </p:cNvPr>
          <p:cNvSpPr/>
          <p:nvPr userDrawn="1"/>
        </p:nvSpPr>
        <p:spPr>
          <a:xfrm rot="2913810">
            <a:off x="-414448" y="4390823"/>
            <a:ext cx="4195111" cy="4158183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177"/>
              <a:gd name="connsiteY0" fmla="*/ 5624 h 11248"/>
              <a:gd name="connsiteX1" fmla="*/ 2000 w 10177"/>
              <a:gd name="connsiteY1" fmla="*/ 624 h 11248"/>
              <a:gd name="connsiteX2" fmla="*/ 8000 w 10177"/>
              <a:gd name="connsiteY2" fmla="*/ 624 h 11248"/>
              <a:gd name="connsiteX3" fmla="*/ 10000 w 10177"/>
              <a:gd name="connsiteY3" fmla="*/ 5624 h 11248"/>
              <a:gd name="connsiteX4" fmla="*/ 8000 w 10177"/>
              <a:gd name="connsiteY4" fmla="*/ 10624 h 11248"/>
              <a:gd name="connsiteX5" fmla="*/ 2000 w 10177"/>
              <a:gd name="connsiteY5" fmla="*/ 10624 h 11248"/>
              <a:gd name="connsiteX6" fmla="*/ 0 w 10177"/>
              <a:gd name="connsiteY6" fmla="*/ 5624 h 11248"/>
              <a:gd name="connsiteX0" fmla="*/ 0 w 10177"/>
              <a:gd name="connsiteY0" fmla="*/ 5962 h 11586"/>
              <a:gd name="connsiteX1" fmla="*/ 2000 w 10177"/>
              <a:gd name="connsiteY1" fmla="*/ 962 h 11586"/>
              <a:gd name="connsiteX2" fmla="*/ 8000 w 10177"/>
              <a:gd name="connsiteY2" fmla="*/ 962 h 11586"/>
              <a:gd name="connsiteX3" fmla="*/ 10000 w 10177"/>
              <a:gd name="connsiteY3" fmla="*/ 5962 h 11586"/>
              <a:gd name="connsiteX4" fmla="*/ 8000 w 10177"/>
              <a:gd name="connsiteY4" fmla="*/ 10962 h 11586"/>
              <a:gd name="connsiteX5" fmla="*/ 2000 w 10177"/>
              <a:gd name="connsiteY5" fmla="*/ 10962 h 11586"/>
              <a:gd name="connsiteX6" fmla="*/ 0 w 10177"/>
              <a:gd name="connsiteY6" fmla="*/ 5962 h 11586"/>
              <a:gd name="connsiteX0" fmla="*/ 0 w 10177"/>
              <a:gd name="connsiteY0" fmla="*/ 6106 h 11730"/>
              <a:gd name="connsiteX1" fmla="*/ 2000 w 10177"/>
              <a:gd name="connsiteY1" fmla="*/ 1106 h 11730"/>
              <a:gd name="connsiteX2" fmla="*/ 8000 w 10177"/>
              <a:gd name="connsiteY2" fmla="*/ 1106 h 11730"/>
              <a:gd name="connsiteX3" fmla="*/ 10000 w 10177"/>
              <a:gd name="connsiteY3" fmla="*/ 6106 h 11730"/>
              <a:gd name="connsiteX4" fmla="*/ 8000 w 10177"/>
              <a:gd name="connsiteY4" fmla="*/ 11106 h 11730"/>
              <a:gd name="connsiteX5" fmla="*/ 2000 w 10177"/>
              <a:gd name="connsiteY5" fmla="*/ 11106 h 11730"/>
              <a:gd name="connsiteX6" fmla="*/ 0 w 10177"/>
              <a:gd name="connsiteY6" fmla="*/ 6106 h 11730"/>
              <a:gd name="connsiteX0" fmla="*/ 0 w 13283"/>
              <a:gd name="connsiteY0" fmla="*/ 5461 h 11278"/>
              <a:gd name="connsiteX1" fmla="*/ 2000 w 13283"/>
              <a:gd name="connsiteY1" fmla="*/ 461 h 11278"/>
              <a:gd name="connsiteX2" fmla="*/ 8000 w 13283"/>
              <a:gd name="connsiteY2" fmla="*/ 461 h 11278"/>
              <a:gd name="connsiteX3" fmla="*/ 13209 w 13283"/>
              <a:gd name="connsiteY3" fmla="*/ 2549 h 11278"/>
              <a:gd name="connsiteX4" fmla="*/ 8000 w 13283"/>
              <a:gd name="connsiteY4" fmla="*/ 10461 h 11278"/>
              <a:gd name="connsiteX5" fmla="*/ 2000 w 13283"/>
              <a:gd name="connsiteY5" fmla="*/ 10461 h 11278"/>
              <a:gd name="connsiteX6" fmla="*/ 0 w 13283"/>
              <a:gd name="connsiteY6" fmla="*/ 5461 h 11278"/>
              <a:gd name="connsiteX0" fmla="*/ 1 w 13284"/>
              <a:gd name="connsiteY0" fmla="*/ 5030 h 10847"/>
              <a:gd name="connsiteX1" fmla="*/ 1780 w 13284"/>
              <a:gd name="connsiteY1" fmla="*/ 1181 h 10847"/>
              <a:gd name="connsiteX2" fmla="*/ 8001 w 13284"/>
              <a:gd name="connsiteY2" fmla="*/ 30 h 10847"/>
              <a:gd name="connsiteX3" fmla="*/ 13210 w 13284"/>
              <a:gd name="connsiteY3" fmla="*/ 2118 h 10847"/>
              <a:gd name="connsiteX4" fmla="*/ 8001 w 13284"/>
              <a:gd name="connsiteY4" fmla="*/ 10030 h 10847"/>
              <a:gd name="connsiteX5" fmla="*/ 2001 w 13284"/>
              <a:gd name="connsiteY5" fmla="*/ 10030 h 10847"/>
              <a:gd name="connsiteX6" fmla="*/ 1 w 13284"/>
              <a:gd name="connsiteY6" fmla="*/ 5030 h 10847"/>
              <a:gd name="connsiteX0" fmla="*/ 1 w 13216"/>
              <a:gd name="connsiteY0" fmla="*/ 5030 h 10033"/>
              <a:gd name="connsiteX1" fmla="*/ 1780 w 13216"/>
              <a:gd name="connsiteY1" fmla="*/ 1181 h 10033"/>
              <a:gd name="connsiteX2" fmla="*/ 8001 w 13216"/>
              <a:gd name="connsiteY2" fmla="*/ 30 h 10033"/>
              <a:gd name="connsiteX3" fmla="*/ 13210 w 13216"/>
              <a:gd name="connsiteY3" fmla="*/ 2118 h 10033"/>
              <a:gd name="connsiteX4" fmla="*/ 6960 w 13216"/>
              <a:gd name="connsiteY4" fmla="*/ 5720 h 10033"/>
              <a:gd name="connsiteX5" fmla="*/ 2001 w 13216"/>
              <a:gd name="connsiteY5" fmla="*/ 10030 h 10033"/>
              <a:gd name="connsiteX6" fmla="*/ 1 w 13216"/>
              <a:gd name="connsiteY6" fmla="*/ 5030 h 10033"/>
              <a:gd name="connsiteX0" fmla="*/ 1 w 9384"/>
              <a:gd name="connsiteY0" fmla="*/ 5009 h 10012"/>
              <a:gd name="connsiteX1" fmla="*/ 1780 w 9384"/>
              <a:gd name="connsiteY1" fmla="*/ 1160 h 10012"/>
              <a:gd name="connsiteX2" fmla="*/ 8001 w 9384"/>
              <a:gd name="connsiteY2" fmla="*/ 9 h 10012"/>
              <a:gd name="connsiteX3" fmla="*/ 9336 w 9384"/>
              <a:gd name="connsiteY3" fmla="*/ 1591 h 10012"/>
              <a:gd name="connsiteX4" fmla="*/ 6960 w 9384"/>
              <a:gd name="connsiteY4" fmla="*/ 5699 h 10012"/>
              <a:gd name="connsiteX5" fmla="*/ 2001 w 9384"/>
              <a:gd name="connsiteY5" fmla="*/ 10009 h 10012"/>
              <a:gd name="connsiteX6" fmla="*/ 1 w 9384"/>
              <a:gd name="connsiteY6" fmla="*/ 5009 h 10012"/>
              <a:gd name="connsiteX0" fmla="*/ 2 w 10071"/>
              <a:gd name="connsiteY0" fmla="*/ 5003 h 10106"/>
              <a:gd name="connsiteX1" fmla="*/ 1898 w 10071"/>
              <a:gd name="connsiteY1" fmla="*/ 1159 h 10106"/>
              <a:gd name="connsiteX2" fmla="*/ 8527 w 10071"/>
              <a:gd name="connsiteY2" fmla="*/ 9 h 10106"/>
              <a:gd name="connsiteX3" fmla="*/ 9950 w 10071"/>
              <a:gd name="connsiteY3" fmla="*/ 1589 h 10106"/>
              <a:gd name="connsiteX4" fmla="*/ 6352 w 10071"/>
              <a:gd name="connsiteY4" fmla="*/ 7894 h 10106"/>
              <a:gd name="connsiteX5" fmla="*/ 2133 w 10071"/>
              <a:gd name="connsiteY5" fmla="*/ 9997 h 10106"/>
              <a:gd name="connsiteX6" fmla="*/ 2 w 10071"/>
              <a:gd name="connsiteY6" fmla="*/ 5003 h 10106"/>
              <a:gd name="connsiteX0" fmla="*/ 52 w 10086"/>
              <a:gd name="connsiteY0" fmla="*/ 5542 h 10645"/>
              <a:gd name="connsiteX1" fmla="*/ 4241 w 10086"/>
              <a:gd name="connsiteY1" fmla="*/ 395 h 10645"/>
              <a:gd name="connsiteX2" fmla="*/ 8577 w 10086"/>
              <a:gd name="connsiteY2" fmla="*/ 548 h 10645"/>
              <a:gd name="connsiteX3" fmla="*/ 10000 w 10086"/>
              <a:gd name="connsiteY3" fmla="*/ 2128 h 10645"/>
              <a:gd name="connsiteX4" fmla="*/ 6402 w 10086"/>
              <a:gd name="connsiteY4" fmla="*/ 8433 h 10645"/>
              <a:gd name="connsiteX5" fmla="*/ 2183 w 10086"/>
              <a:gd name="connsiteY5" fmla="*/ 10536 h 10645"/>
              <a:gd name="connsiteX6" fmla="*/ 52 w 10086"/>
              <a:gd name="connsiteY6" fmla="*/ 5542 h 10645"/>
              <a:gd name="connsiteX0" fmla="*/ 209 w 10218"/>
              <a:gd name="connsiteY0" fmla="*/ 6429 h 11532"/>
              <a:gd name="connsiteX1" fmla="*/ 7414 w 10218"/>
              <a:gd name="connsiteY1" fmla="*/ 239 h 11532"/>
              <a:gd name="connsiteX2" fmla="*/ 8734 w 10218"/>
              <a:gd name="connsiteY2" fmla="*/ 1435 h 11532"/>
              <a:gd name="connsiteX3" fmla="*/ 10157 w 10218"/>
              <a:gd name="connsiteY3" fmla="*/ 3015 h 11532"/>
              <a:gd name="connsiteX4" fmla="*/ 6559 w 10218"/>
              <a:gd name="connsiteY4" fmla="*/ 9320 h 11532"/>
              <a:gd name="connsiteX5" fmla="*/ 2340 w 10218"/>
              <a:gd name="connsiteY5" fmla="*/ 11423 h 11532"/>
              <a:gd name="connsiteX6" fmla="*/ 209 w 10218"/>
              <a:gd name="connsiteY6" fmla="*/ 6429 h 11532"/>
              <a:gd name="connsiteX0" fmla="*/ 209 w 10937"/>
              <a:gd name="connsiteY0" fmla="*/ 6698 h 11801"/>
              <a:gd name="connsiteX1" fmla="*/ 7414 w 10937"/>
              <a:gd name="connsiteY1" fmla="*/ 508 h 11801"/>
              <a:gd name="connsiteX2" fmla="*/ 10727 w 10937"/>
              <a:gd name="connsiteY2" fmla="*/ 679 h 11801"/>
              <a:gd name="connsiteX3" fmla="*/ 10157 w 10937"/>
              <a:gd name="connsiteY3" fmla="*/ 3284 h 11801"/>
              <a:gd name="connsiteX4" fmla="*/ 6559 w 10937"/>
              <a:gd name="connsiteY4" fmla="*/ 9589 h 11801"/>
              <a:gd name="connsiteX5" fmla="*/ 2340 w 10937"/>
              <a:gd name="connsiteY5" fmla="*/ 11692 h 11801"/>
              <a:gd name="connsiteX6" fmla="*/ 209 w 10937"/>
              <a:gd name="connsiteY6" fmla="*/ 6698 h 11801"/>
              <a:gd name="connsiteX0" fmla="*/ 334 w 9875"/>
              <a:gd name="connsiteY0" fmla="*/ 4034 h 11771"/>
              <a:gd name="connsiteX1" fmla="*/ 6352 w 9875"/>
              <a:gd name="connsiteY1" fmla="*/ 328 h 11771"/>
              <a:gd name="connsiteX2" fmla="*/ 9665 w 9875"/>
              <a:gd name="connsiteY2" fmla="*/ 499 h 11771"/>
              <a:gd name="connsiteX3" fmla="*/ 9095 w 9875"/>
              <a:gd name="connsiteY3" fmla="*/ 3104 h 11771"/>
              <a:gd name="connsiteX4" fmla="*/ 5497 w 9875"/>
              <a:gd name="connsiteY4" fmla="*/ 9409 h 11771"/>
              <a:gd name="connsiteX5" fmla="*/ 1278 w 9875"/>
              <a:gd name="connsiteY5" fmla="*/ 11512 h 11771"/>
              <a:gd name="connsiteX6" fmla="*/ 334 w 9875"/>
              <a:gd name="connsiteY6" fmla="*/ 4034 h 11771"/>
              <a:gd name="connsiteX0" fmla="*/ 338 w 10066"/>
              <a:gd name="connsiteY0" fmla="*/ 3478 h 10036"/>
              <a:gd name="connsiteX1" fmla="*/ 6432 w 10066"/>
              <a:gd name="connsiteY1" fmla="*/ 330 h 10036"/>
              <a:gd name="connsiteX2" fmla="*/ 9787 w 10066"/>
              <a:gd name="connsiteY2" fmla="*/ 475 h 10036"/>
              <a:gd name="connsiteX3" fmla="*/ 9396 w 10066"/>
              <a:gd name="connsiteY3" fmla="*/ 3694 h 10036"/>
              <a:gd name="connsiteX4" fmla="*/ 5567 w 10066"/>
              <a:gd name="connsiteY4" fmla="*/ 8044 h 10036"/>
              <a:gd name="connsiteX5" fmla="*/ 1294 w 10066"/>
              <a:gd name="connsiteY5" fmla="*/ 9831 h 10036"/>
              <a:gd name="connsiteX6" fmla="*/ 338 w 10066"/>
              <a:gd name="connsiteY6" fmla="*/ 3478 h 10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66" h="10036">
                <a:moveTo>
                  <a:pt x="338" y="3478"/>
                </a:moveTo>
                <a:cubicBezTo>
                  <a:pt x="1195" y="1895"/>
                  <a:pt x="4858" y="830"/>
                  <a:pt x="6432" y="330"/>
                </a:cubicBezTo>
                <a:cubicBezTo>
                  <a:pt x="8007" y="-171"/>
                  <a:pt x="9293" y="-86"/>
                  <a:pt x="9787" y="475"/>
                </a:cubicBezTo>
                <a:cubicBezTo>
                  <a:pt x="10281" y="1036"/>
                  <a:pt x="10100" y="2432"/>
                  <a:pt x="9396" y="3694"/>
                </a:cubicBezTo>
                <a:cubicBezTo>
                  <a:pt x="8692" y="4956"/>
                  <a:pt x="6917" y="7021"/>
                  <a:pt x="5567" y="8044"/>
                </a:cubicBezTo>
                <a:cubicBezTo>
                  <a:pt x="4217" y="9067"/>
                  <a:pt x="2165" y="10592"/>
                  <a:pt x="1294" y="9831"/>
                </a:cubicBezTo>
                <a:cubicBezTo>
                  <a:pt x="423" y="9070"/>
                  <a:pt x="-518" y="5062"/>
                  <a:pt x="338" y="3478"/>
                </a:cubicBezTo>
                <a:close/>
              </a:path>
            </a:pathLst>
          </a:custGeom>
          <a:solidFill>
            <a:srgbClr val="C4D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8368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B628139-48B5-494F-8CCD-700C8E4A1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FDFE504-D25C-4EF1-83E2-717ACC15A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0" name="Блок-схема: подготовка 8">
            <a:extLst>
              <a:ext uri="{FF2B5EF4-FFF2-40B4-BE49-F238E27FC236}">
                <a16:creationId xmlns:a16="http://schemas.microsoft.com/office/drawing/2014/main" xmlns="" id="{66D259D0-2C82-4856-BA4F-64F4DDF012A3}"/>
              </a:ext>
            </a:extLst>
          </p:cNvPr>
          <p:cNvSpPr/>
          <p:nvPr userDrawn="1"/>
        </p:nvSpPr>
        <p:spPr>
          <a:xfrm rot="2913810">
            <a:off x="969905" y="1677471"/>
            <a:ext cx="9361037" cy="9884930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177"/>
              <a:gd name="connsiteY0" fmla="*/ 5624 h 11248"/>
              <a:gd name="connsiteX1" fmla="*/ 2000 w 10177"/>
              <a:gd name="connsiteY1" fmla="*/ 624 h 11248"/>
              <a:gd name="connsiteX2" fmla="*/ 8000 w 10177"/>
              <a:gd name="connsiteY2" fmla="*/ 624 h 11248"/>
              <a:gd name="connsiteX3" fmla="*/ 10000 w 10177"/>
              <a:gd name="connsiteY3" fmla="*/ 5624 h 11248"/>
              <a:gd name="connsiteX4" fmla="*/ 8000 w 10177"/>
              <a:gd name="connsiteY4" fmla="*/ 10624 h 11248"/>
              <a:gd name="connsiteX5" fmla="*/ 2000 w 10177"/>
              <a:gd name="connsiteY5" fmla="*/ 10624 h 11248"/>
              <a:gd name="connsiteX6" fmla="*/ 0 w 10177"/>
              <a:gd name="connsiteY6" fmla="*/ 5624 h 11248"/>
              <a:gd name="connsiteX0" fmla="*/ 0 w 10177"/>
              <a:gd name="connsiteY0" fmla="*/ 5962 h 11586"/>
              <a:gd name="connsiteX1" fmla="*/ 2000 w 10177"/>
              <a:gd name="connsiteY1" fmla="*/ 962 h 11586"/>
              <a:gd name="connsiteX2" fmla="*/ 8000 w 10177"/>
              <a:gd name="connsiteY2" fmla="*/ 962 h 11586"/>
              <a:gd name="connsiteX3" fmla="*/ 10000 w 10177"/>
              <a:gd name="connsiteY3" fmla="*/ 5962 h 11586"/>
              <a:gd name="connsiteX4" fmla="*/ 8000 w 10177"/>
              <a:gd name="connsiteY4" fmla="*/ 10962 h 11586"/>
              <a:gd name="connsiteX5" fmla="*/ 2000 w 10177"/>
              <a:gd name="connsiteY5" fmla="*/ 10962 h 11586"/>
              <a:gd name="connsiteX6" fmla="*/ 0 w 10177"/>
              <a:gd name="connsiteY6" fmla="*/ 5962 h 11586"/>
              <a:gd name="connsiteX0" fmla="*/ 0 w 10177"/>
              <a:gd name="connsiteY0" fmla="*/ 6106 h 11730"/>
              <a:gd name="connsiteX1" fmla="*/ 2000 w 10177"/>
              <a:gd name="connsiteY1" fmla="*/ 1106 h 11730"/>
              <a:gd name="connsiteX2" fmla="*/ 8000 w 10177"/>
              <a:gd name="connsiteY2" fmla="*/ 1106 h 11730"/>
              <a:gd name="connsiteX3" fmla="*/ 10000 w 10177"/>
              <a:gd name="connsiteY3" fmla="*/ 6106 h 11730"/>
              <a:gd name="connsiteX4" fmla="*/ 8000 w 10177"/>
              <a:gd name="connsiteY4" fmla="*/ 11106 h 11730"/>
              <a:gd name="connsiteX5" fmla="*/ 2000 w 10177"/>
              <a:gd name="connsiteY5" fmla="*/ 11106 h 11730"/>
              <a:gd name="connsiteX6" fmla="*/ 0 w 10177"/>
              <a:gd name="connsiteY6" fmla="*/ 6106 h 11730"/>
              <a:gd name="connsiteX0" fmla="*/ 0 w 13283"/>
              <a:gd name="connsiteY0" fmla="*/ 5461 h 11278"/>
              <a:gd name="connsiteX1" fmla="*/ 2000 w 13283"/>
              <a:gd name="connsiteY1" fmla="*/ 461 h 11278"/>
              <a:gd name="connsiteX2" fmla="*/ 8000 w 13283"/>
              <a:gd name="connsiteY2" fmla="*/ 461 h 11278"/>
              <a:gd name="connsiteX3" fmla="*/ 13209 w 13283"/>
              <a:gd name="connsiteY3" fmla="*/ 2549 h 11278"/>
              <a:gd name="connsiteX4" fmla="*/ 8000 w 13283"/>
              <a:gd name="connsiteY4" fmla="*/ 10461 h 11278"/>
              <a:gd name="connsiteX5" fmla="*/ 2000 w 13283"/>
              <a:gd name="connsiteY5" fmla="*/ 10461 h 11278"/>
              <a:gd name="connsiteX6" fmla="*/ 0 w 13283"/>
              <a:gd name="connsiteY6" fmla="*/ 5461 h 11278"/>
              <a:gd name="connsiteX0" fmla="*/ 1 w 13284"/>
              <a:gd name="connsiteY0" fmla="*/ 5030 h 10847"/>
              <a:gd name="connsiteX1" fmla="*/ 1780 w 13284"/>
              <a:gd name="connsiteY1" fmla="*/ 1181 h 10847"/>
              <a:gd name="connsiteX2" fmla="*/ 8001 w 13284"/>
              <a:gd name="connsiteY2" fmla="*/ 30 h 10847"/>
              <a:gd name="connsiteX3" fmla="*/ 13210 w 13284"/>
              <a:gd name="connsiteY3" fmla="*/ 2118 h 10847"/>
              <a:gd name="connsiteX4" fmla="*/ 8001 w 13284"/>
              <a:gd name="connsiteY4" fmla="*/ 10030 h 10847"/>
              <a:gd name="connsiteX5" fmla="*/ 2001 w 13284"/>
              <a:gd name="connsiteY5" fmla="*/ 10030 h 10847"/>
              <a:gd name="connsiteX6" fmla="*/ 1 w 13284"/>
              <a:gd name="connsiteY6" fmla="*/ 5030 h 10847"/>
              <a:gd name="connsiteX0" fmla="*/ 1 w 13216"/>
              <a:gd name="connsiteY0" fmla="*/ 5030 h 10033"/>
              <a:gd name="connsiteX1" fmla="*/ 1780 w 13216"/>
              <a:gd name="connsiteY1" fmla="*/ 1181 h 10033"/>
              <a:gd name="connsiteX2" fmla="*/ 8001 w 13216"/>
              <a:gd name="connsiteY2" fmla="*/ 30 h 10033"/>
              <a:gd name="connsiteX3" fmla="*/ 13210 w 13216"/>
              <a:gd name="connsiteY3" fmla="*/ 2118 h 10033"/>
              <a:gd name="connsiteX4" fmla="*/ 6960 w 13216"/>
              <a:gd name="connsiteY4" fmla="*/ 5720 h 10033"/>
              <a:gd name="connsiteX5" fmla="*/ 2001 w 13216"/>
              <a:gd name="connsiteY5" fmla="*/ 10030 h 10033"/>
              <a:gd name="connsiteX6" fmla="*/ 1 w 13216"/>
              <a:gd name="connsiteY6" fmla="*/ 5030 h 10033"/>
              <a:gd name="connsiteX0" fmla="*/ 1 w 9384"/>
              <a:gd name="connsiteY0" fmla="*/ 5009 h 10012"/>
              <a:gd name="connsiteX1" fmla="*/ 1780 w 9384"/>
              <a:gd name="connsiteY1" fmla="*/ 1160 h 10012"/>
              <a:gd name="connsiteX2" fmla="*/ 8001 w 9384"/>
              <a:gd name="connsiteY2" fmla="*/ 9 h 10012"/>
              <a:gd name="connsiteX3" fmla="*/ 9336 w 9384"/>
              <a:gd name="connsiteY3" fmla="*/ 1591 h 10012"/>
              <a:gd name="connsiteX4" fmla="*/ 6960 w 9384"/>
              <a:gd name="connsiteY4" fmla="*/ 5699 h 10012"/>
              <a:gd name="connsiteX5" fmla="*/ 2001 w 9384"/>
              <a:gd name="connsiteY5" fmla="*/ 10009 h 10012"/>
              <a:gd name="connsiteX6" fmla="*/ 1 w 9384"/>
              <a:gd name="connsiteY6" fmla="*/ 5009 h 10012"/>
              <a:gd name="connsiteX0" fmla="*/ 2 w 10071"/>
              <a:gd name="connsiteY0" fmla="*/ 5003 h 10106"/>
              <a:gd name="connsiteX1" fmla="*/ 1898 w 10071"/>
              <a:gd name="connsiteY1" fmla="*/ 1159 h 10106"/>
              <a:gd name="connsiteX2" fmla="*/ 8527 w 10071"/>
              <a:gd name="connsiteY2" fmla="*/ 9 h 10106"/>
              <a:gd name="connsiteX3" fmla="*/ 9950 w 10071"/>
              <a:gd name="connsiteY3" fmla="*/ 1589 h 10106"/>
              <a:gd name="connsiteX4" fmla="*/ 6352 w 10071"/>
              <a:gd name="connsiteY4" fmla="*/ 7894 h 10106"/>
              <a:gd name="connsiteX5" fmla="*/ 2133 w 10071"/>
              <a:gd name="connsiteY5" fmla="*/ 9997 h 10106"/>
              <a:gd name="connsiteX6" fmla="*/ 2 w 10071"/>
              <a:gd name="connsiteY6" fmla="*/ 5003 h 10106"/>
              <a:gd name="connsiteX0" fmla="*/ 52 w 10086"/>
              <a:gd name="connsiteY0" fmla="*/ 5542 h 10645"/>
              <a:gd name="connsiteX1" fmla="*/ 4241 w 10086"/>
              <a:gd name="connsiteY1" fmla="*/ 395 h 10645"/>
              <a:gd name="connsiteX2" fmla="*/ 8577 w 10086"/>
              <a:gd name="connsiteY2" fmla="*/ 548 h 10645"/>
              <a:gd name="connsiteX3" fmla="*/ 10000 w 10086"/>
              <a:gd name="connsiteY3" fmla="*/ 2128 h 10645"/>
              <a:gd name="connsiteX4" fmla="*/ 6402 w 10086"/>
              <a:gd name="connsiteY4" fmla="*/ 8433 h 10645"/>
              <a:gd name="connsiteX5" fmla="*/ 2183 w 10086"/>
              <a:gd name="connsiteY5" fmla="*/ 10536 h 10645"/>
              <a:gd name="connsiteX6" fmla="*/ 52 w 10086"/>
              <a:gd name="connsiteY6" fmla="*/ 5542 h 10645"/>
              <a:gd name="connsiteX0" fmla="*/ 209 w 10218"/>
              <a:gd name="connsiteY0" fmla="*/ 6429 h 11532"/>
              <a:gd name="connsiteX1" fmla="*/ 7414 w 10218"/>
              <a:gd name="connsiteY1" fmla="*/ 239 h 11532"/>
              <a:gd name="connsiteX2" fmla="*/ 8734 w 10218"/>
              <a:gd name="connsiteY2" fmla="*/ 1435 h 11532"/>
              <a:gd name="connsiteX3" fmla="*/ 10157 w 10218"/>
              <a:gd name="connsiteY3" fmla="*/ 3015 h 11532"/>
              <a:gd name="connsiteX4" fmla="*/ 6559 w 10218"/>
              <a:gd name="connsiteY4" fmla="*/ 9320 h 11532"/>
              <a:gd name="connsiteX5" fmla="*/ 2340 w 10218"/>
              <a:gd name="connsiteY5" fmla="*/ 11423 h 11532"/>
              <a:gd name="connsiteX6" fmla="*/ 209 w 10218"/>
              <a:gd name="connsiteY6" fmla="*/ 6429 h 11532"/>
              <a:gd name="connsiteX0" fmla="*/ 209 w 10937"/>
              <a:gd name="connsiteY0" fmla="*/ 6698 h 11801"/>
              <a:gd name="connsiteX1" fmla="*/ 7414 w 10937"/>
              <a:gd name="connsiteY1" fmla="*/ 508 h 11801"/>
              <a:gd name="connsiteX2" fmla="*/ 10727 w 10937"/>
              <a:gd name="connsiteY2" fmla="*/ 679 h 11801"/>
              <a:gd name="connsiteX3" fmla="*/ 10157 w 10937"/>
              <a:gd name="connsiteY3" fmla="*/ 3284 h 11801"/>
              <a:gd name="connsiteX4" fmla="*/ 6559 w 10937"/>
              <a:gd name="connsiteY4" fmla="*/ 9589 h 11801"/>
              <a:gd name="connsiteX5" fmla="*/ 2340 w 10937"/>
              <a:gd name="connsiteY5" fmla="*/ 11692 h 11801"/>
              <a:gd name="connsiteX6" fmla="*/ 209 w 10937"/>
              <a:gd name="connsiteY6" fmla="*/ 6698 h 11801"/>
              <a:gd name="connsiteX0" fmla="*/ 334 w 9875"/>
              <a:gd name="connsiteY0" fmla="*/ 4034 h 11771"/>
              <a:gd name="connsiteX1" fmla="*/ 6352 w 9875"/>
              <a:gd name="connsiteY1" fmla="*/ 328 h 11771"/>
              <a:gd name="connsiteX2" fmla="*/ 9665 w 9875"/>
              <a:gd name="connsiteY2" fmla="*/ 499 h 11771"/>
              <a:gd name="connsiteX3" fmla="*/ 9095 w 9875"/>
              <a:gd name="connsiteY3" fmla="*/ 3104 h 11771"/>
              <a:gd name="connsiteX4" fmla="*/ 5497 w 9875"/>
              <a:gd name="connsiteY4" fmla="*/ 9409 h 11771"/>
              <a:gd name="connsiteX5" fmla="*/ 1278 w 9875"/>
              <a:gd name="connsiteY5" fmla="*/ 11512 h 11771"/>
              <a:gd name="connsiteX6" fmla="*/ 334 w 9875"/>
              <a:gd name="connsiteY6" fmla="*/ 4034 h 11771"/>
              <a:gd name="connsiteX0" fmla="*/ 338 w 10066"/>
              <a:gd name="connsiteY0" fmla="*/ 3478 h 10036"/>
              <a:gd name="connsiteX1" fmla="*/ 6432 w 10066"/>
              <a:gd name="connsiteY1" fmla="*/ 330 h 10036"/>
              <a:gd name="connsiteX2" fmla="*/ 9787 w 10066"/>
              <a:gd name="connsiteY2" fmla="*/ 475 h 10036"/>
              <a:gd name="connsiteX3" fmla="*/ 9396 w 10066"/>
              <a:gd name="connsiteY3" fmla="*/ 3694 h 10036"/>
              <a:gd name="connsiteX4" fmla="*/ 5567 w 10066"/>
              <a:gd name="connsiteY4" fmla="*/ 8044 h 10036"/>
              <a:gd name="connsiteX5" fmla="*/ 1294 w 10066"/>
              <a:gd name="connsiteY5" fmla="*/ 9831 h 10036"/>
              <a:gd name="connsiteX6" fmla="*/ 338 w 10066"/>
              <a:gd name="connsiteY6" fmla="*/ 3478 h 10036"/>
              <a:gd name="connsiteX0" fmla="*/ 338 w 24670"/>
              <a:gd name="connsiteY0" fmla="*/ 19909 h 26467"/>
              <a:gd name="connsiteX1" fmla="*/ 6432 w 24670"/>
              <a:gd name="connsiteY1" fmla="*/ 16761 h 26467"/>
              <a:gd name="connsiteX2" fmla="*/ 24656 w 24670"/>
              <a:gd name="connsiteY2" fmla="*/ 16 h 26467"/>
              <a:gd name="connsiteX3" fmla="*/ 9396 w 24670"/>
              <a:gd name="connsiteY3" fmla="*/ 20125 h 26467"/>
              <a:gd name="connsiteX4" fmla="*/ 5567 w 24670"/>
              <a:gd name="connsiteY4" fmla="*/ 24475 h 26467"/>
              <a:gd name="connsiteX5" fmla="*/ 1294 w 24670"/>
              <a:gd name="connsiteY5" fmla="*/ 26262 h 26467"/>
              <a:gd name="connsiteX6" fmla="*/ 338 w 24670"/>
              <a:gd name="connsiteY6" fmla="*/ 19909 h 26467"/>
              <a:gd name="connsiteX0" fmla="*/ 1348 w 26296"/>
              <a:gd name="connsiteY0" fmla="*/ 21151 h 27709"/>
              <a:gd name="connsiteX1" fmla="*/ 21193 w 26296"/>
              <a:gd name="connsiteY1" fmla="*/ 4186 h 27709"/>
              <a:gd name="connsiteX2" fmla="*/ 25666 w 26296"/>
              <a:gd name="connsiteY2" fmla="*/ 1258 h 27709"/>
              <a:gd name="connsiteX3" fmla="*/ 10406 w 26296"/>
              <a:gd name="connsiteY3" fmla="*/ 21367 h 27709"/>
              <a:gd name="connsiteX4" fmla="*/ 6577 w 26296"/>
              <a:gd name="connsiteY4" fmla="*/ 25717 h 27709"/>
              <a:gd name="connsiteX5" fmla="*/ 2304 w 26296"/>
              <a:gd name="connsiteY5" fmla="*/ 27504 h 27709"/>
              <a:gd name="connsiteX6" fmla="*/ 1348 w 26296"/>
              <a:gd name="connsiteY6" fmla="*/ 21151 h 27709"/>
              <a:gd name="connsiteX0" fmla="*/ 2150 w 24499"/>
              <a:gd name="connsiteY0" fmla="*/ 22474 h 27676"/>
              <a:gd name="connsiteX1" fmla="*/ 19448 w 24499"/>
              <a:gd name="connsiteY1" fmla="*/ 4229 h 27676"/>
              <a:gd name="connsiteX2" fmla="*/ 23921 w 24499"/>
              <a:gd name="connsiteY2" fmla="*/ 1301 h 27676"/>
              <a:gd name="connsiteX3" fmla="*/ 8661 w 24499"/>
              <a:gd name="connsiteY3" fmla="*/ 21410 h 27676"/>
              <a:gd name="connsiteX4" fmla="*/ 4832 w 24499"/>
              <a:gd name="connsiteY4" fmla="*/ 25760 h 27676"/>
              <a:gd name="connsiteX5" fmla="*/ 559 w 24499"/>
              <a:gd name="connsiteY5" fmla="*/ 27547 h 27676"/>
              <a:gd name="connsiteX6" fmla="*/ 2150 w 24499"/>
              <a:gd name="connsiteY6" fmla="*/ 22474 h 27676"/>
              <a:gd name="connsiteX0" fmla="*/ 1636 w 25371"/>
              <a:gd name="connsiteY0" fmla="*/ 21613 h 27696"/>
              <a:gd name="connsiteX1" fmla="*/ 20293 w 25371"/>
              <a:gd name="connsiteY1" fmla="*/ 4201 h 27696"/>
              <a:gd name="connsiteX2" fmla="*/ 24766 w 25371"/>
              <a:gd name="connsiteY2" fmla="*/ 1273 h 27696"/>
              <a:gd name="connsiteX3" fmla="*/ 9506 w 25371"/>
              <a:gd name="connsiteY3" fmla="*/ 21382 h 27696"/>
              <a:gd name="connsiteX4" fmla="*/ 5677 w 25371"/>
              <a:gd name="connsiteY4" fmla="*/ 25732 h 27696"/>
              <a:gd name="connsiteX5" fmla="*/ 1404 w 25371"/>
              <a:gd name="connsiteY5" fmla="*/ 27519 h 27696"/>
              <a:gd name="connsiteX6" fmla="*/ 1636 w 25371"/>
              <a:gd name="connsiteY6" fmla="*/ 21613 h 27696"/>
              <a:gd name="connsiteX0" fmla="*/ 1636 w 25139"/>
              <a:gd name="connsiteY0" fmla="*/ 21214 h 27297"/>
              <a:gd name="connsiteX1" fmla="*/ 18466 w 25139"/>
              <a:gd name="connsiteY1" fmla="*/ 5445 h 27297"/>
              <a:gd name="connsiteX2" fmla="*/ 20293 w 25139"/>
              <a:gd name="connsiteY2" fmla="*/ 3802 h 27297"/>
              <a:gd name="connsiteX3" fmla="*/ 24766 w 25139"/>
              <a:gd name="connsiteY3" fmla="*/ 874 h 27297"/>
              <a:gd name="connsiteX4" fmla="*/ 9506 w 25139"/>
              <a:gd name="connsiteY4" fmla="*/ 20983 h 27297"/>
              <a:gd name="connsiteX5" fmla="*/ 5677 w 25139"/>
              <a:gd name="connsiteY5" fmla="*/ 25333 h 27297"/>
              <a:gd name="connsiteX6" fmla="*/ 1404 w 25139"/>
              <a:gd name="connsiteY6" fmla="*/ 27120 h 27297"/>
              <a:gd name="connsiteX7" fmla="*/ 1636 w 25139"/>
              <a:gd name="connsiteY7" fmla="*/ 21214 h 27297"/>
              <a:gd name="connsiteX0" fmla="*/ 1154 w 24706"/>
              <a:gd name="connsiteY0" fmla="*/ 21357 h 27440"/>
              <a:gd name="connsiteX1" fmla="*/ 13076 w 24706"/>
              <a:gd name="connsiteY1" fmla="*/ 12398 h 27440"/>
              <a:gd name="connsiteX2" fmla="*/ 19811 w 24706"/>
              <a:gd name="connsiteY2" fmla="*/ 3945 h 27440"/>
              <a:gd name="connsiteX3" fmla="*/ 24284 w 24706"/>
              <a:gd name="connsiteY3" fmla="*/ 1017 h 27440"/>
              <a:gd name="connsiteX4" fmla="*/ 9024 w 24706"/>
              <a:gd name="connsiteY4" fmla="*/ 21126 h 27440"/>
              <a:gd name="connsiteX5" fmla="*/ 5195 w 24706"/>
              <a:gd name="connsiteY5" fmla="*/ 25476 h 27440"/>
              <a:gd name="connsiteX6" fmla="*/ 922 w 24706"/>
              <a:gd name="connsiteY6" fmla="*/ 27263 h 27440"/>
              <a:gd name="connsiteX7" fmla="*/ 1154 w 24706"/>
              <a:gd name="connsiteY7" fmla="*/ 21357 h 27440"/>
              <a:gd name="connsiteX0" fmla="*/ 1154 w 24692"/>
              <a:gd name="connsiteY0" fmla="*/ 21628 h 27711"/>
              <a:gd name="connsiteX1" fmla="*/ 13076 w 24692"/>
              <a:gd name="connsiteY1" fmla="*/ 12669 h 27711"/>
              <a:gd name="connsiteX2" fmla="*/ 19698 w 24692"/>
              <a:gd name="connsiteY2" fmla="*/ 3181 h 27711"/>
              <a:gd name="connsiteX3" fmla="*/ 24284 w 24692"/>
              <a:gd name="connsiteY3" fmla="*/ 1288 h 27711"/>
              <a:gd name="connsiteX4" fmla="*/ 9024 w 24692"/>
              <a:gd name="connsiteY4" fmla="*/ 21397 h 27711"/>
              <a:gd name="connsiteX5" fmla="*/ 5195 w 24692"/>
              <a:gd name="connsiteY5" fmla="*/ 25747 h 27711"/>
              <a:gd name="connsiteX6" fmla="*/ 922 w 24692"/>
              <a:gd name="connsiteY6" fmla="*/ 27534 h 27711"/>
              <a:gd name="connsiteX7" fmla="*/ 1154 w 24692"/>
              <a:gd name="connsiteY7" fmla="*/ 21628 h 27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692" h="27711">
                <a:moveTo>
                  <a:pt x="1154" y="21628"/>
                </a:moveTo>
                <a:cubicBezTo>
                  <a:pt x="3180" y="19151"/>
                  <a:pt x="9967" y="15571"/>
                  <a:pt x="13076" y="12669"/>
                </a:cubicBezTo>
                <a:cubicBezTo>
                  <a:pt x="16185" y="9767"/>
                  <a:pt x="17830" y="5078"/>
                  <a:pt x="19698" y="3181"/>
                </a:cubicBezTo>
                <a:cubicBezTo>
                  <a:pt x="21566" y="1284"/>
                  <a:pt x="26063" y="-1748"/>
                  <a:pt x="24284" y="1288"/>
                </a:cubicBezTo>
                <a:cubicBezTo>
                  <a:pt x="22505" y="4324"/>
                  <a:pt x="12205" y="17321"/>
                  <a:pt x="9024" y="21397"/>
                </a:cubicBezTo>
                <a:cubicBezTo>
                  <a:pt x="5843" y="25473"/>
                  <a:pt x="6545" y="24724"/>
                  <a:pt x="5195" y="25747"/>
                </a:cubicBezTo>
                <a:cubicBezTo>
                  <a:pt x="3845" y="26770"/>
                  <a:pt x="1595" y="28220"/>
                  <a:pt x="922" y="27534"/>
                </a:cubicBezTo>
                <a:cubicBezTo>
                  <a:pt x="249" y="26848"/>
                  <a:pt x="-872" y="24106"/>
                  <a:pt x="1154" y="21628"/>
                </a:cubicBezTo>
                <a:close/>
              </a:path>
            </a:pathLst>
          </a:custGeom>
          <a:solidFill>
            <a:srgbClr val="C4D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71985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B628139-48B5-494F-8CCD-700C8E4A1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FDE0D9D-BAE9-41EE-8920-C823CE5D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pPr/>
              <a:t>19.03.2023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F570C94-9031-4668-9A60-3DD2B919F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527F1ED-D46C-447A-ADF8-DE236AE8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 descr="Изображение выглядит как человек, катается на лыжах&#10;&#10;Автоматически созданное описание">
            <a:extLst>
              <a:ext uri="{FF2B5EF4-FFF2-40B4-BE49-F238E27FC236}">
                <a16:creationId xmlns:a16="http://schemas.microsoft.com/office/drawing/2014/main" xmlns="" id="{84230BBA-38F7-42F1-8EEA-87BA1C0147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469743" y="4180114"/>
            <a:ext cx="6565743" cy="2677885"/>
          </a:xfrm>
          <a:prstGeom prst="rect">
            <a:avLst/>
          </a:prstGeom>
        </p:spPr>
      </p:pic>
      <p:sp>
        <p:nvSpPr>
          <p:cNvPr id="9" name="Блок-схема: подготовка 8">
            <a:extLst>
              <a:ext uri="{FF2B5EF4-FFF2-40B4-BE49-F238E27FC236}">
                <a16:creationId xmlns:a16="http://schemas.microsoft.com/office/drawing/2014/main" xmlns="" id="{BE916754-89D7-474D-BCEA-2F050316A7C1}"/>
              </a:ext>
            </a:extLst>
          </p:cNvPr>
          <p:cNvSpPr/>
          <p:nvPr userDrawn="1"/>
        </p:nvSpPr>
        <p:spPr>
          <a:xfrm rot="2913810">
            <a:off x="8732202" y="-979937"/>
            <a:ext cx="4256654" cy="3746927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177"/>
              <a:gd name="connsiteY0" fmla="*/ 5624 h 11248"/>
              <a:gd name="connsiteX1" fmla="*/ 2000 w 10177"/>
              <a:gd name="connsiteY1" fmla="*/ 624 h 11248"/>
              <a:gd name="connsiteX2" fmla="*/ 8000 w 10177"/>
              <a:gd name="connsiteY2" fmla="*/ 624 h 11248"/>
              <a:gd name="connsiteX3" fmla="*/ 10000 w 10177"/>
              <a:gd name="connsiteY3" fmla="*/ 5624 h 11248"/>
              <a:gd name="connsiteX4" fmla="*/ 8000 w 10177"/>
              <a:gd name="connsiteY4" fmla="*/ 10624 h 11248"/>
              <a:gd name="connsiteX5" fmla="*/ 2000 w 10177"/>
              <a:gd name="connsiteY5" fmla="*/ 10624 h 11248"/>
              <a:gd name="connsiteX6" fmla="*/ 0 w 10177"/>
              <a:gd name="connsiteY6" fmla="*/ 5624 h 11248"/>
              <a:gd name="connsiteX0" fmla="*/ 0 w 10177"/>
              <a:gd name="connsiteY0" fmla="*/ 5962 h 11586"/>
              <a:gd name="connsiteX1" fmla="*/ 2000 w 10177"/>
              <a:gd name="connsiteY1" fmla="*/ 962 h 11586"/>
              <a:gd name="connsiteX2" fmla="*/ 8000 w 10177"/>
              <a:gd name="connsiteY2" fmla="*/ 962 h 11586"/>
              <a:gd name="connsiteX3" fmla="*/ 10000 w 10177"/>
              <a:gd name="connsiteY3" fmla="*/ 5962 h 11586"/>
              <a:gd name="connsiteX4" fmla="*/ 8000 w 10177"/>
              <a:gd name="connsiteY4" fmla="*/ 10962 h 11586"/>
              <a:gd name="connsiteX5" fmla="*/ 2000 w 10177"/>
              <a:gd name="connsiteY5" fmla="*/ 10962 h 11586"/>
              <a:gd name="connsiteX6" fmla="*/ 0 w 10177"/>
              <a:gd name="connsiteY6" fmla="*/ 5962 h 11586"/>
              <a:gd name="connsiteX0" fmla="*/ 0 w 10177"/>
              <a:gd name="connsiteY0" fmla="*/ 6106 h 11730"/>
              <a:gd name="connsiteX1" fmla="*/ 2000 w 10177"/>
              <a:gd name="connsiteY1" fmla="*/ 1106 h 11730"/>
              <a:gd name="connsiteX2" fmla="*/ 8000 w 10177"/>
              <a:gd name="connsiteY2" fmla="*/ 1106 h 11730"/>
              <a:gd name="connsiteX3" fmla="*/ 10000 w 10177"/>
              <a:gd name="connsiteY3" fmla="*/ 6106 h 11730"/>
              <a:gd name="connsiteX4" fmla="*/ 8000 w 10177"/>
              <a:gd name="connsiteY4" fmla="*/ 11106 h 11730"/>
              <a:gd name="connsiteX5" fmla="*/ 2000 w 10177"/>
              <a:gd name="connsiteY5" fmla="*/ 11106 h 11730"/>
              <a:gd name="connsiteX6" fmla="*/ 0 w 10177"/>
              <a:gd name="connsiteY6" fmla="*/ 6106 h 11730"/>
              <a:gd name="connsiteX0" fmla="*/ 0 w 13283"/>
              <a:gd name="connsiteY0" fmla="*/ 5461 h 11278"/>
              <a:gd name="connsiteX1" fmla="*/ 2000 w 13283"/>
              <a:gd name="connsiteY1" fmla="*/ 461 h 11278"/>
              <a:gd name="connsiteX2" fmla="*/ 8000 w 13283"/>
              <a:gd name="connsiteY2" fmla="*/ 461 h 11278"/>
              <a:gd name="connsiteX3" fmla="*/ 13209 w 13283"/>
              <a:gd name="connsiteY3" fmla="*/ 2549 h 11278"/>
              <a:gd name="connsiteX4" fmla="*/ 8000 w 13283"/>
              <a:gd name="connsiteY4" fmla="*/ 10461 h 11278"/>
              <a:gd name="connsiteX5" fmla="*/ 2000 w 13283"/>
              <a:gd name="connsiteY5" fmla="*/ 10461 h 11278"/>
              <a:gd name="connsiteX6" fmla="*/ 0 w 13283"/>
              <a:gd name="connsiteY6" fmla="*/ 5461 h 11278"/>
              <a:gd name="connsiteX0" fmla="*/ 1 w 13284"/>
              <a:gd name="connsiteY0" fmla="*/ 5030 h 10847"/>
              <a:gd name="connsiteX1" fmla="*/ 1780 w 13284"/>
              <a:gd name="connsiteY1" fmla="*/ 1181 h 10847"/>
              <a:gd name="connsiteX2" fmla="*/ 8001 w 13284"/>
              <a:gd name="connsiteY2" fmla="*/ 30 h 10847"/>
              <a:gd name="connsiteX3" fmla="*/ 13210 w 13284"/>
              <a:gd name="connsiteY3" fmla="*/ 2118 h 10847"/>
              <a:gd name="connsiteX4" fmla="*/ 8001 w 13284"/>
              <a:gd name="connsiteY4" fmla="*/ 10030 h 10847"/>
              <a:gd name="connsiteX5" fmla="*/ 2001 w 13284"/>
              <a:gd name="connsiteY5" fmla="*/ 10030 h 10847"/>
              <a:gd name="connsiteX6" fmla="*/ 1 w 13284"/>
              <a:gd name="connsiteY6" fmla="*/ 5030 h 10847"/>
              <a:gd name="connsiteX0" fmla="*/ 1 w 13216"/>
              <a:gd name="connsiteY0" fmla="*/ 5030 h 10033"/>
              <a:gd name="connsiteX1" fmla="*/ 1780 w 13216"/>
              <a:gd name="connsiteY1" fmla="*/ 1181 h 10033"/>
              <a:gd name="connsiteX2" fmla="*/ 8001 w 13216"/>
              <a:gd name="connsiteY2" fmla="*/ 30 h 10033"/>
              <a:gd name="connsiteX3" fmla="*/ 13210 w 13216"/>
              <a:gd name="connsiteY3" fmla="*/ 2118 h 10033"/>
              <a:gd name="connsiteX4" fmla="*/ 6960 w 13216"/>
              <a:gd name="connsiteY4" fmla="*/ 5720 h 10033"/>
              <a:gd name="connsiteX5" fmla="*/ 2001 w 13216"/>
              <a:gd name="connsiteY5" fmla="*/ 10030 h 10033"/>
              <a:gd name="connsiteX6" fmla="*/ 1 w 13216"/>
              <a:gd name="connsiteY6" fmla="*/ 5030 h 10033"/>
              <a:gd name="connsiteX0" fmla="*/ 1 w 9384"/>
              <a:gd name="connsiteY0" fmla="*/ 5009 h 10012"/>
              <a:gd name="connsiteX1" fmla="*/ 1780 w 9384"/>
              <a:gd name="connsiteY1" fmla="*/ 1160 h 10012"/>
              <a:gd name="connsiteX2" fmla="*/ 8001 w 9384"/>
              <a:gd name="connsiteY2" fmla="*/ 9 h 10012"/>
              <a:gd name="connsiteX3" fmla="*/ 9336 w 9384"/>
              <a:gd name="connsiteY3" fmla="*/ 1591 h 10012"/>
              <a:gd name="connsiteX4" fmla="*/ 6960 w 9384"/>
              <a:gd name="connsiteY4" fmla="*/ 5699 h 10012"/>
              <a:gd name="connsiteX5" fmla="*/ 2001 w 9384"/>
              <a:gd name="connsiteY5" fmla="*/ 10009 h 10012"/>
              <a:gd name="connsiteX6" fmla="*/ 1 w 9384"/>
              <a:gd name="connsiteY6" fmla="*/ 5009 h 10012"/>
              <a:gd name="connsiteX0" fmla="*/ 2 w 10071"/>
              <a:gd name="connsiteY0" fmla="*/ 5003 h 10106"/>
              <a:gd name="connsiteX1" fmla="*/ 1898 w 10071"/>
              <a:gd name="connsiteY1" fmla="*/ 1159 h 10106"/>
              <a:gd name="connsiteX2" fmla="*/ 8527 w 10071"/>
              <a:gd name="connsiteY2" fmla="*/ 9 h 10106"/>
              <a:gd name="connsiteX3" fmla="*/ 9950 w 10071"/>
              <a:gd name="connsiteY3" fmla="*/ 1589 h 10106"/>
              <a:gd name="connsiteX4" fmla="*/ 6352 w 10071"/>
              <a:gd name="connsiteY4" fmla="*/ 7894 h 10106"/>
              <a:gd name="connsiteX5" fmla="*/ 2133 w 10071"/>
              <a:gd name="connsiteY5" fmla="*/ 9997 h 10106"/>
              <a:gd name="connsiteX6" fmla="*/ 2 w 10071"/>
              <a:gd name="connsiteY6" fmla="*/ 5003 h 10106"/>
              <a:gd name="connsiteX0" fmla="*/ 52 w 10086"/>
              <a:gd name="connsiteY0" fmla="*/ 5542 h 10645"/>
              <a:gd name="connsiteX1" fmla="*/ 4241 w 10086"/>
              <a:gd name="connsiteY1" fmla="*/ 395 h 10645"/>
              <a:gd name="connsiteX2" fmla="*/ 8577 w 10086"/>
              <a:gd name="connsiteY2" fmla="*/ 548 h 10645"/>
              <a:gd name="connsiteX3" fmla="*/ 10000 w 10086"/>
              <a:gd name="connsiteY3" fmla="*/ 2128 h 10645"/>
              <a:gd name="connsiteX4" fmla="*/ 6402 w 10086"/>
              <a:gd name="connsiteY4" fmla="*/ 8433 h 10645"/>
              <a:gd name="connsiteX5" fmla="*/ 2183 w 10086"/>
              <a:gd name="connsiteY5" fmla="*/ 10536 h 10645"/>
              <a:gd name="connsiteX6" fmla="*/ 52 w 10086"/>
              <a:gd name="connsiteY6" fmla="*/ 5542 h 10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86" h="10645">
                <a:moveTo>
                  <a:pt x="52" y="5542"/>
                </a:moveTo>
                <a:cubicBezTo>
                  <a:pt x="395" y="3852"/>
                  <a:pt x="2820" y="1227"/>
                  <a:pt x="4241" y="395"/>
                </a:cubicBezTo>
                <a:cubicBezTo>
                  <a:pt x="5661" y="-437"/>
                  <a:pt x="7617" y="259"/>
                  <a:pt x="8577" y="548"/>
                </a:cubicBezTo>
                <a:cubicBezTo>
                  <a:pt x="9537" y="837"/>
                  <a:pt x="10362" y="814"/>
                  <a:pt x="10000" y="2128"/>
                </a:cubicBezTo>
                <a:cubicBezTo>
                  <a:pt x="9638" y="3442"/>
                  <a:pt x="7704" y="7032"/>
                  <a:pt x="6402" y="8433"/>
                </a:cubicBezTo>
                <a:cubicBezTo>
                  <a:pt x="5100" y="9834"/>
                  <a:pt x="3241" y="11018"/>
                  <a:pt x="2183" y="10536"/>
                </a:cubicBezTo>
                <a:cubicBezTo>
                  <a:pt x="1125" y="10054"/>
                  <a:pt x="-291" y="7232"/>
                  <a:pt x="52" y="5542"/>
                </a:cubicBezTo>
                <a:close/>
              </a:path>
            </a:pathLst>
          </a:custGeom>
          <a:solidFill>
            <a:srgbClr val="C4D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FDFE504-D25C-4EF1-83E2-717ACC15A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3257" y="2112694"/>
            <a:ext cx="7091259" cy="4351338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355236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Изображение выглядит как человек, катается на лыжах&#10;&#10;Автоматически созданное описание">
            <a:extLst>
              <a:ext uri="{FF2B5EF4-FFF2-40B4-BE49-F238E27FC236}">
                <a16:creationId xmlns:a16="http://schemas.microsoft.com/office/drawing/2014/main" xmlns="" id="{A4DD0ED0-EB2E-492A-96B3-D7E000F1E2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73917" y="4077196"/>
            <a:ext cx="6818083" cy="278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05137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5B1C2B7B-7142-47F9-AF11-2C9EBDC2B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pPr/>
              <a:t>19.03.2023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99054209-3BE7-4368-A9EF-E600887F3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01D74B9-95DE-48D5-9B58-79F99AC57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9372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BF41152-4C68-4D00-AF86-91B0CEECC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CA9E78C-E6B3-420F-AB20-68BB2A0CFB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00AA42B-6821-40D1-87E4-85525481E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pPr/>
              <a:t>19.03.2023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4DA0864-7692-4562-8E27-D5BF4199A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1762803-F3E9-4358-BF9C-9D900299F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60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212CDC-EF1F-49E1-AAFA-51AE3F772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9145883-C223-4357-8EAB-6E2FB5C12F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EE12D9F-3544-4F7D-B895-5A141FF09E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45AC944-3F9B-4171-B94F-809956423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pPr/>
              <a:t>19.03.2023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FC8BBA4-3561-4386-B297-85B000CB0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8F86D95-1EF4-4D86-8C24-26D6CB84C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01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B1E40CC-2DEF-492D-8BD7-0AB04A53B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215BD96-B477-40AD-B52D-704AF96CD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16EC4CE4-584C-4A80-9BA6-81710A9A38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607D77F5-BC67-4395-B0FE-786C5A9A83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37CCD36F-50A3-4879-9A16-CBC0BFAFD2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9C11ED1A-D852-44D1-B814-8E782F8BA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pPr/>
              <a:t>19.03.2023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FF88F2A8-C2E9-4969-9E9A-D14AB805D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0A6B4217-CB1E-425F-BBAF-FEBE1FCD2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6988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hyperlink" Target="https://presentation-creation.ru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03F097B-DB91-4A3D-BBE2-0527D8937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2BC59C2-76F8-47C8-B192-E3EB630BA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5F1B5A6-812C-4F0E-A9CB-2A88D278EE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46F94-6A76-4546-AB4E-8591D96FEACB}" type="datetimeFigureOut">
              <a:rPr lang="ru-RU" smtClean="0"/>
              <a:pPr/>
              <a:t>19.03.2023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7D50E00-61C0-4B29-B7D8-FC936E63EA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5B8AB7E-74FF-4748-81E1-8481B38CAE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C5A66-5B41-48C7-9F9E-806A7D2587CC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6"/>
            <a:extLst>
              <a:ext uri="{FF2B5EF4-FFF2-40B4-BE49-F238E27FC236}">
                <a16:creationId xmlns:a16="http://schemas.microsoft.com/office/drawing/2014/main" xmlns="" id="{2A6D8B76-6E1C-4995-A072-EAA7935A06C7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16061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55" r:id="rId5"/>
    <p:sldLayoutId id="2147483662" r:id="rId6"/>
    <p:sldLayoutId id="2147483651" r:id="rId7"/>
    <p:sldLayoutId id="2147483652" r:id="rId8"/>
    <p:sldLayoutId id="2147483653" r:id="rId9"/>
    <p:sldLayoutId id="2147483654" r:id="rId10"/>
    <p:sldLayoutId id="2147483656" r:id="rId11"/>
    <p:sldLayoutId id="2147483657" r:id="rId12"/>
    <p:sldLayoutId id="2147483658" r:id="rId13"/>
    <p:sldLayoutId id="2147483659" r:id="rId14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openxmlformats.org/officeDocument/2006/relationships/hyperlink" Target="presentation-creation.ru" TargetMode="Externa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presentation-creation.ru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presentation-creation.ru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6C722F-1249-4DE4-9AA4-23E22521E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149037"/>
            <a:ext cx="7805821" cy="23876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Проектная деятельность старшеклассников как залог успешной профориентации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888344" y="4034971"/>
            <a:ext cx="3962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Самсонова Н.В., учитель русского языка и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литературы, классный руководитель 11 класса</a:t>
            </a:r>
          </a:p>
          <a:p>
            <a:endParaRPr lang="ru-RU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Тимофеева А.И., заместитель директора по воспитательной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работе, классный руководитель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10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класса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3568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CD3D409B-2F0D-45E2-A4A4-9F416A036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Связь темы проекта с самоопределение учащихся 10 и 11 классов в 2023-2023 </a:t>
            </a:r>
            <a:r>
              <a:rPr lang="ru-RU" sz="3200" dirty="0" err="1" smtClean="0"/>
              <a:t>уч.г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xmlns="" id="{8D1DD816-9D8F-406F-829E-B3E6D45A3A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80806221"/>
              </p:ext>
            </p:extLst>
          </p:nvPr>
        </p:nvGraphicFramePr>
        <p:xfrm>
          <a:off x="2946401" y="1462768"/>
          <a:ext cx="6897914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632535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Направления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Медицинское</a:t>
            </a:r>
          </a:p>
          <a:p>
            <a:r>
              <a:rPr lang="ru-RU" dirty="0" smtClean="0"/>
              <a:t>Педагогическое</a:t>
            </a:r>
          </a:p>
          <a:p>
            <a:r>
              <a:rPr lang="ru-RU" dirty="0" smtClean="0"/>
              <a:t>Техническое</a:t>
            </a:r>
          </a:p>
          <a:p>
            <a:r>
              <a:rPr lang="ru-RU" dirty="0" smtClean="0"/>
              <a:t>Безопасность и военное дело</a:t>
            </a:r>
          </a:p>
          <a:p>
            <a:r>
              <a:rPr lang="ru-RU" dirty="0" smtClean="0"/>
              <a:t>Сельское хозяйство</a:t>
            </a:r>
          </a:p>
          <a:p>
            <a:r>
              <a:rPr lang="ru-RU" dirty="0" smtClean="0"/>
              <a:t>Строительное</a:t>
            </a:r>
          </a:p>
          <a:p>
            <a:r>
              <a:rPr lang="ru-RU" dirty="0" smtClean="0"/>
              <a:t>Экономическое</a:t>
            </a:r>
          </a:p>
          <a:p>
            <a:r>
              <a:rPr lang="en-US" dirty="0" smtClean="0"/>
              <a:t>IT</a:t>
            </a:r>
            <a:r>
              <a:rPr lang="ru-RU" dirty="0" smtClean="0"/>
              <a:t>-технологии</a:t>
            </a:r>
          </a:p>
          <a:p>
            <a:r>
              <a:rPr lang="ru-RU" dirty="0" smtClean="0"/>
              <a:t>Юридическое</a:t>
            </a:r>
          </a:p>
          <a:p>
            <a:r>
              <a:rPr lang="ru-RU" dirty="0" smtClean="0"/>
              <a:t>Искусство и культура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Сборник тем ИИП «Направляя к успеху»</a:t>
            </a:r>
            <a:endParaRPr lang="ru-RU" dirty="0"/>
          </a:p>
        </p:txBody>
      </p:sp>
      <p:pic>
        <p:nvPicPr>
          <p:cNvPr id="1026" name="Picture 2" descr="C:\Users\1\Downloads\qr-code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920331" y="1825625"/>
            <a:ext cx="4351338" cy="435133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6C722F-1249-4DE4-9AA4-23E22521E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149037"/>
            <a:ext cx="7805821" cy="238760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Спасибо за внимание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xmlns="" val="1443568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5153185E-AA0A-4EA5-980E-FF4320416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Профориентационная</a:t>
            </a:r>
            <a:r>
              <a:rPr lang="ru-RU" dirty="0" smtClean="0"/>
              <a:t> деятельность классного руководителя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546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xmlns="" id="{967E1500-AA5F-41E7-ACA8-969CE9066699}"/>
              </a:ext>
            </a:extLst>
          </p:cNvPr>
          <p:cNvSpPr txBox="1">
            <a:spLocks/>
          </p:cNvSpPr>
          <p:nvPr/>
        </p:nvSpPr>
        <p:spPr>
          <a:xfrm>
            <a:off x="3802742" y="6559325"/>
            <a:ext cx="4267200" cy="365126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Шаблоны презентаций с сайта </a:t>
            </a:r>
            <a:r>
              <a:rPr lang="en-US" sz="1200" dirty="0">
                <a:solidFill>
                  <a:schemeClr val="accent1">
                    <a:lumMod val="75000"/>
                  </a:schemeClr>
                </a:solidFill>
                <a:hlinkClick r:id="rId6" action="ppaction://hlinkfile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presentation-creation.ru</a:t>
            </a:r>
            <a:endParaRPr lang="ru-RU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3310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C34A6B-7B51-4608-A34B-C9C8E7B2E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365125"/>
            <a:ext cx="11524343" cy="1325563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Из «Положения об индивидуальном итоговом</a:t>
            </a:r>
            <a:br>
              <a:rPr lang="ru-RU" sz="3600" dirty="0" smtClean="0"/>
            </a:br>
            <a:r>
              <a:rPr lang="ru-RU" sz="3600" dirty="0" smtClean="0"/>
              <a:t>проекте учащихся 10-11 классов</a:t>
            </a:r>
            <a:br>
              <a:rPr lang="ru-RU" sz="3600" dirty="0" smtClean="0"/>
            </a:br>
            <a:r>
              <a:rPr lang="ru-RU" sz="3600" dirty="0" smtClean="0"/>
              <a:t>в соответствии с ФГОС СОО»</a:t>
            </a:r>
            <a:endParaRPr lang="ru-RU" sz="36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9F605A6-5FD6-46EB-9BA2-2C53BCD92321}"/>
              </a:ext>
            </a:extLst>
          </p:cNvPr>
          <p:cNvSpPr/>
          <p:nvPr/>
        </p:nvSpPr>
        <p:spPr>
          <a:xfrm>
            <a:off x="1119868" y="1870983"/>
            <a:ext cx="2886075" cy="318055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8100000" algn="tr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xmlns="" id="{2531C2C1-51E4-446E-B533-1B43F1B040C0}"/>
              </a:ext>
            </a:extLst>
          </p:cNvPr>
          <p:cNvSpPr/>
          <p:nvPr/>
        </p:nvSpPr>
        <p:spPr>
          <a:xfrm>
            <a:off x="2186668" y="1529681"/>
            <a:ext cx="733425" cy="733425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BB0118A-6970-4A09-A50B-4E17E6F2D972}"/>
              </a:ext>
            </a:extLst>
          </p:cNvPr>
          <p:cNvSpPr txBox="1"/>
          <p:nvPr/>
        </p:nvSpPr>
        <p:spPr>
          <a:xfrm>
            <a:off x="2196193" y="1529044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3"/>
                </a:solidFill>
              </a:rPr>
              <a:t>1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AB4D6B27-1F84-4F0A-BC16-FA2220618B28}"/>
              </a:ext>
            </a:extLst>
          </p:cNvPr>
          <p:cNvSpPr/>
          <p:nvPr/>
        </p:nvSpPr>
        <p:spPr>
          <a:xfrm>
            <a:off x="4397829" y="1870983"/>
            <a:ext cx="2981551" cy="318055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8100000" algn="tr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xmlns="" id="{D6C368CA-F7F1-489A-8907-C82389F81415}"/>
              </a:ext>
            </a:extLst>
          </p:cNvPr>
          <p:cNvSpPr txBox="1">
            <a:spLocks/>
          </p:cNvSpPr>
          <p:nvPr/>
        </p:nvSpPr>
        <p:spPr>
          <a:xfrm>
            <a:off x="4165601" y="2177144"/>
            <a:ext cx="3222170" cy="279899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Проектная деятельность является одной из форм организации учебного процесса и</a:t>
            </a:r>
            <a:b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внеурочной деятельности и направлена на повышение качества образования, демократизации стиля</a:t>
            </a:r>
            <a:b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общения педагогов и учащихся.</a:t>
            </a:r>
            <a:endParaRPr lang="ru-RU" sz="19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xmlns="" id="{5059037A-D396-43CD-AC4B-77FC76AB0679}"/>
              </a:ext>
            </a:extLst>
          </p:cNvPr>
          <p:cNvSpPr/>
          <p:nvPr/>
        </p:nvSpPr>
        <p:spPr>
          <a:xfrm>
            <a:off x="5560105" y="1529681"/>
            <a:ext cx="733425" cy="7334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FC84A8C-B781-463C-80C0-E87574B49336}"/>
              </a:ext>
            </a:extLst>
          </p:cNvPr>
          <p:cNvSpPr txBox="1"/>
          <p:nvPr/>
        </p:nvSpPr>
        <p:spPr>
          <a:xfrm>
            <a:off x="5569630" y="1511099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</a:rPr>
              <a:t>2</a:t>
            </a:r>
            <a:endParaRPr lang="ru-RU" sz="4000" b="1" dirty="0">
              <a:solidFill>
                <a:schemeClr val="accent2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6DE02F95-F773-49D8-A864-31044D32EA86}"/>
              </a:ext>
            </a:extLst>
          </p:cNvPr>
          <p:cNvSpPr/>
          <p:nvPr/>
        </p:nvSpPr>
        <p:spPr>
          <a:xfrm>
            <a:off x="7917544" y="1870983"/>
            <a:ext cx="2886075" cy="318055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8100000" algn="tr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xmlns="" id="{D4FE817F-D590-4C1A-B45B-8307B1332944}"/>
              </a:ext>
            </a:extLst>
          </p:cNvPr>
          <p:cNvSpPr txBox="1">
            <a:spLocks/>
          </p:cNvSpPr>
          <p:nvPr/>
        </p:nvSpPr>
        <p:spPr>
          <a:xfrm>
            <a:off x="7765143" y="2220686"/>
            <a:ext cx="2962276" cy="2755447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None/>
            </a:pPr>
            <a:r>
              <a:rPr lang="ru-RU" sz="1900" dirty="0" smtClean="0">
                <a:solidFill>
                  <a:schemeClr val="bg1"/>
                </a:solidFill>
              </a:rPr>
              <a:t>   </a:t>
            </a: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Руководителем индивидуального итогового проекта может быть учитель-</a:t>
            </a:r>
            <a:b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предметник, классный руководитель, педагог-организатор, педагог-психолог, социальный педагог, </a:t>
            </a:r>
            <a:r>
              <a:rPr lang="ru-RU" sz="19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тьютор</a:t>
            </a: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9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xmlns="" id="{09DCFA36-00C6-4026-80B4-0392707CC335}"/>
              </a:ext>
            </a:extLst>
          </p:cNvPr>
          <p:cNvSpPr/>
          <p:nvPr/>
        </p:nvSpPr>
        <p:spPr>
          <a:xfrm>
            <a:off x="8984344" y="1529681"/>
            <a:ext cx="733425" cy="7334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93618DD-42C5-4438-A040-79E9A874323C}"/>
              </a:ext>
            </a:extLst>
          </p:cNvPr>
          <p:cNvSpPr txBox="1"/>
          <p:nvPr/>
        </p:nvSpPr>
        <p:spPr>
          <a:xfrm>
            <a:off x="8993869" y="1542450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chemeClr val="accent1"/>
                </a:solidFill>
              </a:rPr>
              <a:t>3</a:t>
            </a:r>
            <a:endParaRPr lang="ru-RU" sz="4000" b="1" dirty="0">
              <a:solidFill>
                <a:schemeClr val="accent1"/>
              </a:solidFill>
            </a:endParaRPr>
          </a:p>
        </p:txBody>
      </p:sp>
      <p:sp>
        <p:nvSpPr>
          <p:cNvPr id="15" name="Объект 2">
            <a:extLst>
              <a:ext uri="{FF2B5EF4-FFF2-40B4-BE49-F238E27FC236}">
                <a16:creationId xmlns:a16="http://schemas.microsoft.com/office/drawing/2014/main" xmlns="" id="{0217FD6A-396F-4867-9F8E-3F97F04CCAB7}"/>
              </a:ext>
            </a:extLst>
          </p:cNvPr>
          <p:cNvSpPr txBox="1">
            <a:spLocks/>
          </p:cNvSpPr>
          <p:nvPr/>
        </p:nvSpPr>
        <p:spPr>
          <a:xfrm>
            <a:off x="1074057" y="2889703"/>
            <a:ext cx="2924626" cy="3482068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Итоговый проект является </a:t>
            </a:r>
            <a:r>
              <a:rPr lang="ru-RU" sz="1900" dirty="0" smtClean="0">
                <a:solidFill>
                  <a:schemeClr val="bg1"/>
                </a:solidFill>
                <a:latin typeface="Times New Roman"/>
              </a:rPr>
              <a:t>объектом оценки </a:t>
            </a:r>
            <a:r>
              <a:rPr lang="ru-RU" sz="1900" dirty="0" err="1" smtClean="0">
                <a:solidFill>
                  <a:schemeClr val="bg1"/>
                </a:solidFill>
                <a:latin typeface="Times New Roman"/>
              </a:rPr>
              <a:t>метапредметных</a:t>
            </a:r>
            <a:r>
              <a:rPr lang="ru-RU" sz="1900" dirty="0" smtClean="0">
                <a:solidFill>
                  <a:schemeClr val="bg1"/>
                </a:solidFill>
                <a:latin typeface="Times New Roman"/>
              </a:rPr>
              <a:t> результатов</a:t>
            </a:r>
            <a:endParaRPr lang="ru-RU" sz="1900" dirty="0">
              <a:solidFill>
                <a:schemeClr val="bg1"/>
              </a:solidFill>
            </a:endParaRPr>
          </a:p>
        </p:txBody>
      </p:sp>
      <p:sp>
        <p:nvSpPr>
          <p:cNvPr id="17" name="Нижний колонтитул 4">
            <a:extLst>
              <a:ext uri="{FF2B5EF4-FFF2-40B4-BE49-F238E27FC236}">
                <a16:creationId xmlns:a16="http://schemas.microsoft.com/office/drawing/2014/main" xmlns="" id="{B2294B21-71C0-4979-BE13-D613348B9B2D}"/>
              </a:ext>
            </a:extLst>
          </p:cNvPr>
          <p:cNvSpPr txBox="1">
            <a:spLocks/>
          </p:cNvSpPr>
          <p:nvPr/>
        </p:nvSpPr>
        <p:spPr>
          <a:xfrm>
            <a:off x="3802742" y="6559325"/>
            <a:ext cx="4267200" cy="365126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Шаблоны презентаций с сайта </a:t>
            </a:r>
            <a:r>
              <a:rPr lang="en-US" sz="1200" dirty="0">
                <a:solidFill>
                  <a:schemeClr val="accent1">
                    <a:lumMod val="75000"/>
                  </a:schemeClr>
                </a:solidFill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presentation-creation.ru</a:t>
            </a:r>
            <a:endParaRPr lang="ru-RU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7463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CD3D409B-2F0D-45E2-A4A4-9F416A036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Связь темы проекта с самоопределение учащихся 9 классов </a:t>
            </a:r>
            <a:endParaRPr lang="ru-RU" sz="3200" dirty="0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xmlns="" id="{8D1DD816-9D8F-406F-829E-B3E6D45A3A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80806221"/>
              </p:ext>
            </p:extLst>
          </p:nvPr>
        </p:nvGraphicFramePr>
        <p:xfrm>
          <a:off x="2351314" y="1462767"/>
          <a:ext cx="8534399" cy="5112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632535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5D99CD-C6AE-43D7-A784-5BF49FF51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Темы проектов учащихся 9б класса (2020-2021 </a:t>
            </a:r>
            <a:r>
              <a:rPr lang="ru-RU" dirty="0" err="1" smtClean="0"/>
              <a:t>уч.г</a:t>
            </a:r>
            <a:r>
              <a:rPr lang="ru-RU" dirty="0" smtClean="0"/>
              <a:t>.)</a:t>
            </a:r>
            <a:endParaRPr lang="ru-RU" dirty="0"/>
          </a:p>
        </p:txBody>
      </p:sp>
      <p:graphicFrame>
        <p:nvGraphicFramePr>
          <p:cNvPr id="4" name="Таблица 10">
            <a:extLst>
              <a:ext uri="{FF2B5EF4-FFF2-40B4-BE49-F238E27FC236}">
                <a16:creationId xmlns:a16="http://schemas.microsoft.com/office/drawing/2014/main" xmlns="" id="{C878D52D-5884-490C-9764-1C5996264D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64532378"/>
              </p:ext>
            </p:extLst>
          </p:nvPr>
        </p:nvGraphicFramePr>
        <p:xfrm>
          <a:off x="352878" y="1887025"/>
          <a:ext cx="11418208" cy="4556317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6400805">
                  <a:extLst>
                    <a:ext uri="{9D8B030D-6E8A-4147-A177-3AD203B41FA5}">
                      <a16:colId xmlns:a16="http://schemas.microsoft.com/office/drawing/2014/main" xmlns="" val="3730294796"/>
                    </a:ext>
                  </a:extLst>
                </a:gridCol>
                <a:gridCol w="5017403">
                  <a:extLst>
                    <a:ext uri="{9D8B030D-6E8A-4147-A177-3AD203B41FA5}">
                      <a16:colId xmlns:a16="http://schemas.microsoft.com/office/drawing/2014/main" xmlns="" val="2835790685"/>
                    </a:ext>
                  </a:extLst>
                </a:gridCol>
              </a:tblGrid>
              <a:tr h="6825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Тема</a:t>
                      </a:r>
                      <a:r>
                        <a:rPr lang="ru-RU" sz="2000" baseline="0" dirty="0" smtClean="0">
                          <a:solidFill>
                            <a:schemeClr val="bg1"/>
                          </a:solidFill>
                        </a:rPr>
                        <a:t> проекта</a:t>
                      </a:r>
                      <a:endParaRPr lang="ru-RU" sz="2000" dirty="0">
                        <a:solidFill>
                          <a:schemeClr val="accent1"/>
                        </a:solidFill>
                      </a:endParaRPr>
                    </a:p>
                  </a:txBody>
                  <a:tcPr marL="102921" marR="102921" marT="51460" marB="5146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Самоопределение</a:t>
                      </a:r>
                      <a:r>
                        <a:rPr lang="ru-RU" sz="2000" dirty="0" smtClean="0">
                          <a:solidFill>
                            <a:schemeClr val="accent1"/>
                          </a:solidFill>
                        </a:rPr>
                        <a:t>3</a:t>
                      </a:r>
                      <a:endParaRPr lang="ru-RU" sz="2000" dirty="0">
                        <a:solidFill>
                          <a:schemeClr val="accent1"/>
                        </a:solidFill>
                      </a:endParaRPr>
                    </a:p>
                  </a:txBody>
                  <a:tcPr marL="102921" marR="102921" marT="51460" marB="51460"/>
                </a:tc>
                <a:extLst>
                  <a:ext uri="{0D108BD9-81ED-4DB2-BD59-A6C34878D82A}">
                    <a16:rowId xmlns:a16="http://schemas.microsoft.com/office/drawing/2014/main" xmlns="" val="1574826020"/>
                  </a:ext>
                </a:extLst>
              </a:tr>
              <a:tr h="682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Музыкальное образование в России и за рубежом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Асбестовский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колледж искусств (Теория музыки)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69297412"/>
                  </a:ext>
                </a:extLst>
              </a:tr>
              <a:tr h="1379267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Создание игры на языке программирования 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python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marL="102921" marR="102921" marT="51460" marB="5146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ГАПОУ СО Каменск-Уральский агропромышленный техникум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(Программист)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marL="102921" marR="102921" marT="51460" marB="5146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5992689"/>
                  </a:ext>
                </a:extLst>
              </a:tr>
              <a:tr h="970618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 чём говорят фамилии моих одноклассников?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marL="102921" marR="102921" marT="51460" marB="51460"/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УРТК им. А.С.Попова (Мастер по обработке цифровой информации)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marL="102921" marR="102921" marT="51460" marB="51460"/>
                </a:tc>
                <a:extLst>
                  <a:ext uri="{0D108BD9-81ED-4DB2-BD59-A6C34878D82A}">
                    <a16:rowId xmlns:a16="http://schemas.microsoft.com/office/drawing/2014/main" xmlns="" val="3001803528"/>
                  </a:ext>
                </a:extLst>
              </a:tr>
              <a:tr h="682592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Зависимость от социальных сетей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marL="102921" marR="102921" marT="51460" marB="5146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КУПК (Технология машиностроения)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marL="102921" marR="102921" marT="51460" marB="5146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94233698"/>
                  </a:ext>
                </a:extLst>
              </a:tr>
            </a:tbl>
          </a:graphicData>
        </a:graphic>
      </p:graphicFrame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ACAE44C-3728-4A8E-AC84-CDE7A9E67D53}"/>
              </a:ext>
            </a:extLst>
          </p:cNvPr>
          <p:cNvSpPr txBox="1">
            <a:spLocks/>
          </p:cNvSpPr>
          <p:nvPr/>
        </p:nvSpPr>
        <p:spPr>
          <a:xfrm>
            <a:off x="3802742" y="6559325"/>
            <a:ext cx="4267200" cy="365126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Шаблоны презентаций с сайта </a:t>
            </a:r>
            <a:r>
              <a:rPr lang="en-US" sz="1200" dirty="0">
                <a:solidFill>
                  <a:schemeClr val="accent1">
                    <a:lumMod val="75000"/>
                  </a:schemeClr>
                </a:solidFill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presentation-creation.ru</a:t>
            </a:r>
            <a:endParaRPr lang="ru-RU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9802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30D77EB-E2EA-449B-B17A-7515526AC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Мозговой штурм</a:t>
            </a:r>
            <a:endParaRPr lang="ru-RU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61FD2D31-55A6-42E4-A1A0-5BCDF0835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4670"/>
            <a:ext cx="6767286" cy="12316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Тема проекта </a:t>
            </a:r>
            <a:r>
              <a:rPr lang="ru-RU" dirty="0" smtClean="0"/>
              <a:t>«</a:t>
            </a:r>
            <a:r>
              <a:rPr lang="ru-RU" dirty="0" err="1" smtClean="0"/>
              <a:t>Автокредиты</a:t>
            </a:r>
            <a:r>
              <a:rPr lang="ru-RU" dirty="0" smtClean="0"/>
              <a:t>: плюсы и минусы»</a:t>
            </a:r>
            <a:endParaRPr lang="en-US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B01D4D7-39C8-424B-9468-16A6AABA16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7605486" y="2367870"/>
            <a:ext cx="3757159" cy="3757159"/>
          </a:xfrm>
          <a:prstGeom prst="rect">
            <a:avLst/>
          </a:prstGeom>
          <a:effectLst>
            <a:outerShdw blurRad="50800" dist="38100" dir="5400000" algn="t" rotWithShape="0">
              <a:schemeClr val="accent1">
                <a:lumMod val="75000"/>
                <a:alpha val="40000"/>
              </a:scheme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335314" y="3468914"/>
            <a:ext cx="6328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4472C4"/>
                </a:solidFill>
              </a:rPr>
              <a:t>Направление: </a:t>
            </a:r>
            <a:r>
              <a:rPr lang="ru-RU" sz="2800" dirty="0" smtClean="0">
                <a:solidFill>
                  <a:srgbClr val="4472C4"/>
                </a:solidFill>
              </a:rPr>
              <a:t>финансы и экономика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9496768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30D77EB-E2EA-449B-B17A-7515526AC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Мозговой штурм</a:t>
            </a:r>
            <a:endParaRPr lang="ru-RU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61FD2D31-55A6-42E4-A1A0-5BCDF0835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4670"/>
            <a:ext cx="6767286" cy="12316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Тема проекта </a:t>
            </a:r>
            <a:r>
              <a:rPr lang="ru-RU" dirty="0" smtClean="0"/>
              <a:t>«Криптографические методы защиты информации»</a:t>
            </a:r>
            <a:endParaRPr lang="en-US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B01D4D7-39C8-424B-9468-16A6AABA16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7605486" y="2367870"/>
            <a:ext cx="3757159" cy="3757159"/>
          </a:xfrm>
          <a:prstGeom prst="rect">
            <a:avLst/>
          </a:prstGeom>
          <a:effectLst>
            <a:outerShdw blurRad="50800" dist="38100" dir="5400000" algn="t" rotWithShape="0">
              <a:schemeClr val="accent1">
                <a:lumMod val="75000"/>
                <a:alpha val="40000"/>
              </a:scheme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335314" y="3468914"/>
            <a:ext cx="6328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4472C4"/>
                </a:solidFill>
              </a:rPr>
              <a:t>Направление:</a:t>
            </a:r>
            <a:r>
              <a:rPr lang="en-US" sz="2800" b="1" dirty="0" smtClean="0">
                <a:solidFill>
                  <a:srgbClr val="4472C4"/>
                </a:solidFill>
              </a:rPr>
              <a:t> </a:t>
            </a:r>
            <a:r>
              <a:rPr lang="en-US" sz="2800" dirty="0" smtClean="0">
                <a:solidFill>
                  <a:srgbClr val="4472C4"/>
                </a:solidFill>
              </a:rPr>
              <a:t>IT-</a:t>
            </a:r>
            <a:r>
              <a:rPr lang="ru-RU" sz="2800" dirty="0" smtClean="0">
                <a:solidFill>
                  <a:srgbClr val="4472C4"/>
                </a:solidFill>
              </a:rPr>
              <a:t>технологии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9496768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30D77EB-E2EA-449B-B17A-7515526AC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Мозговой штурм</a:t>
            </a:r>
            <a:endParaRPr lang="ru-RU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61FD2D31-55A6-42E4-A1A0-5BCDF0835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4670"/>
            <a:ext cx="6767286" cy="12316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Тема проекта </a:t>
            </a:r>
            <a:r>
              <a:rPr lang="ru-RU" dirty="0" smtClean="0"/>
              <a:t>«Дрессировка и тренировка служебных собак»</a:t>
            </a:r>
            <a:endParaRPr lang="en-US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B01D4D7-39C8-424B-9468-16A6AABA16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7605486" y="2367870"/>
            <a:ext cx="3757159" cy="3757159"/>
          </a:xfrm>
          <a:prstGeom prst="rect">
            <a:avLst/>
          </a:prstGeom>
          <a:effectLst>
            <a:outerShdw blurRad="50800" dist="38100" dir="5400000" algn="t" rotWithShape="0">
              <a:schemeClr val="accent1">
                <a:lumMod val="75000"/>
                <a:alpha val="40000"/>
              </a:scheme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190171" y="3454400"/>
            <a:ext cx="6328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4472C4"/>
                </a:solidFill>
              </a:rPr>
              <a:t>Направление: </a:t>
            </a:r>
            <a:r>
              <a:rPr lang="ru-RU" sz="2800" dirty="0" smtClean="0">
                <a:solidFill>
                  <a:srgbClr val="4472C4"/>
                </a:solidFill>
              </a:rPr>
              <a:t>кинология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9496768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30D77EB-E2EA-449B-B17A-7515526AC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Мозговой штурм</a:t>
            </a:r>
            <a:endParaRPr lang="ru-RU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61FD2D31-55A6-42E4-A1A0-5BCDF0835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4670"/>
            <a:ext cx="6767286" cy="12316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Тема проекта </a:t>
            </a:r>
            <a:r>
              <a:rPr lang="ru-RU" dirty="0" smtClean="0"/>
              <a:t>«Система тренировок для подготовки к службе в </a:t>
            </a:r>
            <a:r>
              <a:rPr lang="ru-RU" dirty="0" err="1" smtClean="0"/>
              <a:t>Росгвардии</a:t>
            </a:r>
            <a:r>
              <a:rPr lang="ru-RU" dirty="0" smtClean="0"/>
              <a:t>»</a:t>
            </a:r>
            <a:endParaRPr lang="en-US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B01D4D7-39C8-424B-9468-16A6AABA16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7605486" y="2367870"/>
            <a:ext cx="3757159" cy="3757159"/>
          </a:xfrm>
          <a:prstGeom prst="rect">
            <a:avLst/>
          </a:prstGeom>
          <a:effectLst>
            <a:outerShdw blurRad="50800" dist="38100" dir="5400000" algn="t" rotWithShape="0">
              <a:schemeClr val="accent1">
                <a:lumMod val="75000"/>
                <a:alpha val="40000"/>
              </a:scheme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335314" y="3468914"/>
            <a:ext cx="63282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4472C4"/>
                </a:solidFill>
              </a:rPr>
              <a:t>Направление: </a:t>
            </a:r>
            <a:r>
              <a:rPr lang="ru-RU" sz="2800" dirty="0" smtClean="0">
                <a:solidFill>
                  <a:srgbClr val="4472C4"/>
                </a:solidFill>
              </a:rPr>
              <a:t>безопасность и военное дело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9496768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285</Words>
  <Application>Microsoft Office PowerPoint</Application>
  <PresentationFormat>Произвольный</PresentationFormat>
  <Paragraphs>58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Проектная деятельность старшеклассников как залог успешной профориентации</vt:lpstr>
      <vt:lpstr>Профориентационная деятельность классного руководителя</vt:lpstr>
      <vt:lpstr>Из «Положения об индивидуальном итоговом проекте учащихся 10-11 классов в соответствии с ФГОС СОО»</vt:lpstr>
      <vt:lpstr>Связь темы проекта с самоопределение учащихся 9 классов </vt:lpstr>
      <vt:lpstr>Темы проектов учащихся 9б класса (2020-2021 уч.г.)</vt:lpstr>
      <vt:lpstr>Мозговой штурм</vt:lpstr>
      <vt:lpstr>Мозговой штурм</vt:lpstr>
      <vt:lpstr>Мозговой штурм</vt:lpstr>
      <vt:lpstr>Мозговой штурм</vt:lpstr>
      <vt:lpstr>Связь темы проекта с самоопределение учащихся 10 и 11 классов в 2023-2023 уч.г.</vt:lpstr>
      <vt:lpstr>Направления</vt:lpstr>
      <vt:lpstr>Сборник тем ИИП «Направляя к успеху»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 Obstinate</dc:creator>
  <cp:lastModifiedBy>1</cp:lastModifiedBy>
  <cp:revision>35</cp:revision>
  <dcterms:created xsi:type="dcterms:W3CDTF">2021-05-07T08:34:05Z</dcterms:created>
  <dcterms:modified xsi:type="dcterms:W3CDTF">2023-03-19T08:30:36Z</dcterms:modified>
</cp:coreProperties>
</file>