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5" r:id="rId2"/>
    <p:sldId id="257" r:id="rId3"/>
    <p:sldId id="258" r:id="rId4"/>
    <p:sldId id="277" r:id="rId5"/>
    <p:sldId id="259" r:id="rId6"/>
    <p:sldId id="262" r:id="rId7"/>
    <p:sldId id="274" r:id="rId8"/>
    <p:sldId id="261" r:id="rId9"/>
    <p:sldId id="264" r:id="rId10"/>
    <p:sldId id="266" r:id="rId11"/>
    <p:sldId id="263" r:id="rId12"/>
    <p:sldId id="268" r:id="rId13"/>
    <p:sldId id="269" r:id="rId14"/>
    <p:sldId id="265" r:id="rId15"/>
    <p:sldId id="270" r:id="rId16"/>
    <p:sldId id="271" r:id="rId17"/>
    <p:sldId id="267" r:id="rId18"/>
    <p:sldId id="272" r:id="rId19"/>
    <p:sldId id="273" r:id="rId20"/>
    <p:sldId id="276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72223-1CB3-4A6A-A172-7B5695C39006}" type="datetimeFigureOut">
              <a:rPr lang="ru-RU" smtClean="0"/>
              <a:pPr/>
              <a:t>11.10.2023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B6930-58EE-41B2-B5D6-BAABE28BA90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72223-1CB3-4A6A-A172-7B5695C39006}" type="datetimeFigureOut">
              <a:rPr lang="ru-RU" smtClean="0"/>
              <a:pPr/>
              <a:t>11.10.2023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B6930-58EE-41B2-B5D6-BAABE28BA90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72223-1CB3-4A6A-A172-7B5695C39006}" type="datetimeFigureOut">
              <a:rPr lang="ru-RU" smtClean="0"/>
              <a:pPr/>
              <a:t>11.10.2023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B6930-58EE-41B2-B5D6-BAABE28BA90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72223-1CB3-4A6A-A172-7B5695C39006}" type="datetimeFigureOut">
              <a:rPr lang="ru-RU" smtClean="0"/>
              <a:pPr/>
              <a:t>11.10.2023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B6930-58EE-41B2-B5D6-BAABE28BA90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72223-1CB3-4A6A-A172-7B5695C39006}" type="datetimeFigureOut">
              <a:rPr lang="ru-RU" smtClean="0"/>
              <a:pPr/>
              <a:t>11.10.2023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B6930-58EE-41B2-B5D6-BAABE28BA90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72223-1CB3-4A6A-A172-7B5695C39006}" type="datetimeFigureOut">
              <a:rPr lang="ru-RU" smtClean="0"/>
              <a:pPr/>
              <a:t>11.10.2023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B6930-58EE-41B2-B5D6-BAABE28BA90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72223-1CB3-4A6A-A172-7B5695C39006}" type="datetimeFigureOut">
              <a:rPr lang="ru-RU" smtClean="0"/>
              <a:pPr/>
              <a:t>11.10.2023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B6930-58EE-41B2-B5D6-BAABE28BA90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72223-1CB3-4A6A-A172-7B5695C39006}" type="datetimeFigureOut">
              <a:rPr lang="ru-RU" smtClean="0"/>
              <a:pPr/>
              <a:t>11.10.2023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B6930-58EE-41B2-B5D6-BAABE28BA90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72223-1CB3-4A6A-A172-7B5695C39006}" type="datetimeFigureOut">
              <a:rPr lang="ru-RU" smtClean="0"/>
              <a:pPr/>
              <a:t>11.10.2023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B6930-58EE-41B2-B5D6-BAABE28BA90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72223-1CB3-4A6A-A172-7B5695C39006}" type="datetimeFigureOut">
              <a:rPr lang="ru-RU" smtClean="0"/>
              <a:pPr/>
              <a:t>11.10.2023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B6930-58EE-41B2-B5D6-BAABE28BA90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72223-1CB3-4A6A-A172-7B5695C39006}" type="datetimeFigureOut">
              <a:rPr lang="ru-RU" smtClean="0"/>
              <a:pPr/>
              <a:t>11.10.2023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B6930-58EE-41B2-B5D6-BAABE28BA90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572223-1CB3-4A6A-A172-7B5695C39006}" type="datetimeFigureOut">
              <a:rPr lang="ru-RU" smtClean="0"/>
              <a:pPr/>
              <a:t>11.10.2023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BB6930-58EE-41B2-B5D6-BAABE28BA90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1\Desktop\1613686433_28-p-fon-dlya-prezentatsii-volonter-29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63888" y="0"/>
            <a:ext cx="5580112" cy="720080"/>
          </a:xfrm>
        </p:spPr>
        <p:txBody>
          <a:bodyPr>
            <a:normAutofit fontScale="90000"/>
          </a:bodyPr>
          <a:lstStyle/>
          <a:p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                                </a:t>
            </a:r>
            <a:br>
              <a:rPr lang="ru-RU" sz="2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dirty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dirty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dirty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dirty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Свердловская область   Каменский ГО с.Покровское </a:t>
            </a:r>
            <a:br>
              <a:rPr lang="ru-RU" sz="2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4067944" y="6237312"/>
            <a:ext cx="1170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2023 год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48064" y="4221088"/>
            <a:ext cx="399593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Тимофеева Анастасия Ивановна,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заместитель директора по ВР </a:t>
            </a: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Сомова Марина Борисовна,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советник директора  по воспитанию,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куратор волонтерского отряда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2204864"/>
            <a:ext cx="9144000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buNone/>
            </a:pPr>
            <a:r>
              <a:rPr lang="ru-RU" sz="4400" b="1" i="1" cap="none" spc="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Школьный волонтерский отряд</a:t>
            </a:r>
          </a:p>
          <a:p>
            <a:pPr algn="ctr">
              <a:buNone/>
            </a:pPr>
            <a:r>
              <a:rPr lang="ru-RU" sz="4400" b="1" i="1" cap="none" spc="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«Лидер </a:t>
            </a:r>
            <a:r>
              <a:rPr lang="ru-RU" sz="4400" b="1" i="1" cap="none" spc="0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Первых»</a:t>
            </a:r>
            <a:endParaRPr lang="ru-RU" sz="4400" b="1" cap="none" spc="0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pic>
        <p:nvPicPr>
          <p:cNvPr id="2052" name="Picture 4" descr="https://sun9-30.userapi.com/impg/JFjtVilIz0NtK_JUgpHyRC6MUclhIUgv4hm7Nw/Q0C9n9zxIS8.jpg?size=762x762&amp;quality=96&amp;sign=568a20d344ba979e404de94725225a9f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3573016"/>
            <a:ext cx="2664295" cy="2664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4" name="Picture 6" descr="https://sun9-7.userapi.com/impg/hY-dDCo3496zT5gVjROs6zONEpdaR4t1GpO7mA/cDz07Um1ORM.jpg?size=960x500&amp;quality=96&amp;sign=1b9d80f8b985541dc3b1f3b8c0a5033e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3594639" cy="1872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/>
          <p:cNvSpPr txBox="1"/>
          <p:nvPr/>
        </p:nvSpPr>
        <p:spPr>
          <a:xfrm>
            <a:off x="1835696" y="1196752"/>
            <a:ext cx="730830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             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Муниципальное автономное общеобразовательное учреждение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                                       «Покровская средняя общеобразовательная школа»</a:t>
            </a:r>
            <a:endParaRPr lang="ru-RU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11\Desktop\1613686433_28-p-fon-dlya-prezentatsii-volonter-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pic>
        <p:nvPicPr>
          <p:cNvPr id="8" name="Рисунок 7" descr="q9GFQBz8NIc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118790"/>
            <a:ext cx="9144000" cy="51185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11\Desktop\1613686433_28-p-fon-dlya-prezentatsii-volonter-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7667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2700" b="1" i="1" dirty="0" smtClean="0">
                <a:latin typeface="Times New Roman" pitchFamily="18" charset="0"/>
                <a:cs typeface="Times New Roman" pitchFamily="18" charset="0"/>
              </a:rPr>
              <a:t>Деятельность  по </a:t>
            </a:r>
            <a:r>
              <a:rPr lang="ru-RU" sz="2700" b="1" i="1" dirty="0" err="1" smtClean="0">
                <a:latin typeface="Times New Roman" pitchFamily="18" charset="0"/>
                <a:cs typeface="Times New Roman" pitchFamily="18" charset="0"/>
              </a:rPr>
              <a:t>здоровьесбережению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pic>
        <p:nvPicPr>
          <p:cNvPr id="5" name="Содержимое 4" descr="Br57Hlmlh0M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411760" y="1124744"/>
            <a:ext cx="6126284" cy="24975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KdnLdxZLLrg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77664" y="3645024"/>
            <a:ext cx="4834288" cy="26543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wVAnz53CKCA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5536" y="3645024"/>
            <a:ext cx="3515883" cy="26369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11\Desktop\1613686433_28-p-fon-dlya-prezentatsii-volonter-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8" name="Picture 2" descr="https://sun9-53.userapi.com/impg/_HU4VSxotNTD-r9zmkxA5F2ow0jdCE4ZSFAIIA/-CAx0GJZSUQ.jpg?size=807x605&amp;quality=95&amp;sign=0f4dfca6ae768b2e4c7b2a05cdd021a4&amp;c_uniq_tag=SOY_75LcEGhjUUDNwMO-IUQY-Qe1lCG7pyf4s0FSjFA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3928" y="476672"/>
            <a:ext cx="4320480" cy="32390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460" name="Picture 4" descr="https://sun9-45.userapi.com/impg/vT1CCzY_ff7amhvYJTxxz8LvHfhkQE-CQcBxdw/8IuynhS7qow.jpg?size=807x363&amp;quality=95&amp;sign=c662cdacf68221beb46b703bd874852d&amp;c_uniq_tag=icaNbnNcPh_FpHr6-kDL8N-Hl6PsHBhLJpkok1tZyWM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78331" y="3717032"/>
            <a:ext cx="5765669" cy="25934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464" name="Picture 8" descr="https://sun9-23.userapi.com/impg/w3tDcpj7RFnj1emihjs9M6s66erFwpxH_1idpQ/nWyMZumaTdc.jpg?size=486x1080&amp;quality=95&amp;sign=3abf6115835e2bfca308c716f0506b7c&amp;type=albu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1268760"/>
            <a:ext cx="2952328" cy="48417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11\Desktop\1613686433_28-p-fon-dlya-prezentatsii-volonter-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pic>
        <p:nvPicPr>
          <p:cNvPr id="18436" name="Picture 4" descr="https://sun9-11.userapi.com/impg/7lwU6NfJuoTciK7v1sjB24RXAjgeBryY6br6RQ/790yoR-c9jg.jpg?size=1280x960&amp;quality=95&amp;sign=29e5266cdeca9d3b6e601e951f1dbe13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692696"/>
            <a:ext cx="3744416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438" name="Picture 6" descr="https://sun9-31.userapi.com/impg/73LD40b_rwILBjPJDrNSAPARmagM8JC2eBWfQw/x77A-ThKlxc.jpg?size=1280x961&amp;quality=95&amp;sign=bbf88e1c14dc02d6c87b80420d581254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56312" y="3140968"/>
            <a:ext cx="4087688" cy="30689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440" name="Picture 8" descr="https://sun9-63.userapi.com/impg/YRu4RN4fra_chylD2v9gw1tTpjBwEL4T6yj4ew/Y8-MvLNB18g.jpg?size=810x1080&amp;quality=95&amp;sign=91e8a8b91256fd8267eafe0a659dab85&amp;type=albu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95736" y="404664"/>
            <a:ext cx="2551212" cy="34016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2" descr="https://sun9-76.userapi.com/impg/Si3i6rTr64XABbCaURMqMkDIdOLCk8KaMUD2Rg/62Dw-LyZ03w.jpg?size=1280x720&amp;quality=95&amp;sign=1fa7bfb64dbc24d8497057c4290c8a4a&amp;type=album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3429000"/>
            <a:ext cx="4992553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11\Desktop\1613686433_28-p-fon-dlya-prezentatsii-volonter-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54868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2700" b="1" i="1" dirty="0" smtClean="0">
                <a:latin typeface="Times New Roman" pitchFamily="18" charset="0"/>
                <a:cs typeface="Times New Roman" pitchFamily="18" charset="0"/>
              </a:rPr>
              <a:t>Социальная деятельность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pic>
        <p:nvPicPr>
          <p:cNvPr id="6" name="Рисунок 5" descr="1v3cHn3MXk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052736"/>
            <a:ext cx="3563888" cy="24302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BJ-3ks6eRn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717032"/>
            <a:ext cx="4480497" cy="2016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YZETD9R-NYM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543376" y="3573017"/>
            <a:ext cx="5600623" cy="252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Q6E9zASatro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543378" y="1052736"/>
            <a:ext cx="5600622" cy="252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11\Desktop\1613686433_28-p-fon-dlya-prezentatsii-volonter-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pic>
        <p:nvPicPr>
          <p:cNvPr id="7" name="Рисунок 6" descr="h-O3psxzbw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568" y="548680"/>
            <a:ext cx="2664296" cy="3312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MAAul5emQRk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861048"/>
            <a:ext cx="5052053" cy="22734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VHq_u17-JEY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139952" y="836712"/>
            <a:ext cx="4572001" cy="32340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Y9pKyTH2d2o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887416" y="3861048"/>
            <a:ext cx="5256584" cy="23654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11\Desktop\1613686433_28-p-fon-dlya-prezentatsii-volonter-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pic>
        <p:nvPicPr>
          <p:cNvPr id="5" name="Содержимое 4" descr="ZWOlbUD09gQ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843808" y="1196752"/>
            <a:ext cx="2539748" cy="33738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VC9uqQ9R47Y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340768"/>
            <a:ext cx="2843808" cy="4869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SLQpXqTQjWE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64088" y="1052736"/>
            <a:ext cx="3779912" cy="28349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tTNGUrOTGkM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436096" y="3861048"/>
            <a:ext cx="3707904" cy="23488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385" name="Picture 1" descr="C:\Users\11\Desktop\1\EMFOdAe1taQ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43808" y="4581128"/>
            <a:ext cx="2664296" cy="14986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11\Desktop\1613686433_28-p-fon-dlya-prezentatsii-volonter-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Событийная деятельность </a:t>
            </a:r>
            <a:endParaRPr lang="ru-RU" sz="24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_1gAV_pebVk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499992" y="3717032"/>
            <a:ext cx="4480498" cy="2016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_Lkb9v1j7CY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861048"/>
            <a:ext cx="4572000" cy="2057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0TVUpf6r7Yg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1916832"/>
            <a:ext cx="4320480" cy="1944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huOk123-0lQ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183449" y="1124744"/>
            <a:ext cx="4960551" cy="2232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11\Desktop\1613686433_28-p-fon-dlya-prezentatsii-volonter-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pic>
        <p:nvPicPr>
          <p:cNvPr id="5" name="Содержимое 4" descr="5x8smKYI4S4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5004048" y="3429000"/>
            <a:ext cx="3932254" cy="29491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4oc2FzqhVRU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1" y="908720"/>
            <a:ext cx="4379979" cy="32849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DqXiEF4bfcs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99992" y="548680"/>
            <a:ext cx="4463945" cy="29748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UbmxG9H3afI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51520" y="4221088"/>
            <a:ext cx="4752528" cy="20925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11\Desktop\1613686433_28-p-fon-dlya-prezentatsii-volonter-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pic>
        <p:nvPicPr>
          <p:cNvPr id="5" name="Содержимое 4" descr="ZTi3s3eZvIQ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791516" y="1124744"/>
            <a:ext cx="4352484" cy="2448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wVAnz53CKC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1520" y="3573016"/>
            <a:ext cx="3515883" cy="26369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zNraeDVwYHs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803915" y="3717032"/>
            <a:ext cx="5340085" cy="24030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qHUtLZsoKl8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260648"/>
            <a:ext cx="4320480" cy="3240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11\Desktop\1613686433_28-p-fon-dlya-prezentatsii-volonter-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2780928"/>
            <a:ext cx="7416824" cy="782960"/>
          </a:xfrm>
        </p:spPr>
        <p:txBody>
          <a:bodyPr>
            <a:normAutofit/>
          </a:bodyPr>
          <a:lstStyle/>
          <a:p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Основными принципами работы отряда 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являются:</a:t>
            </a:r>
            <a:endParaRPr lang="ru-RU" sz="24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Горизонтальный свиток 6"/>
          <p:cNvSpPr/>
          <p:nvPr/>
        </p:nvSpPr>
        <p:spPr>
          <a:xfrm>
            <a:off x="251520" y="3212976"/>
            <a:ext cx="8496944" cy="2880320"/>
          </a:xfrm>
          <a:prstGeom prst="horizontalScroll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Добровольность                  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400" i="1" dirty="0">
                <a:latin typeface="Times New Roman" pitchFamily="18" charset="0"/>
                <a:cs typeface="Times New Roman" pitchFamily="18" charset="0"/>
              </a:rPr>
              <a:t>Безвозмездность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400" i="1" dirty="0">
                <a:latin typeface="Times New Roman" pitchFamily="18" charset="0"/>
                <a:cs typeface="Times New Roman" pitchFamily="18" charset="0"/>
              </a:rPr>
              <a:t>Ответственность </a:t>
            </a:r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             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400" i="1" dirty="0">
                <a:latin typeface="Times New Roman" pitchFamily="18" charset="0"/>
                <a:cs typeface="Times New Roman" pitchFamily="18" charset="0"/>
              </a:rPr>
              <a:t>Уважение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Равенство                            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400" i="1" dirty="0">
                <a:latin typeface="Times New Roman" pitchFamily="18" charset="0"/>
                <a:cs typeface="Times New Roman" pitchFamily="18" charset="0"/>
              </a:rPr>
              <a:t>Самосовершенствование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Нравственность</a:t>
            </a:r>
            <a:endParaRPr lang="ru-RU" sz="2400" dirty="0"/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683568" y="1772816"/>
            <a:ext cx="7416824" cy="7829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29698" name="Rectangle 2"/>
          <p:cNvSpPr>
            <a:spLocks noChangeArrowheads="1"/>
          </p:cNvSpPr>
          <p:nvPr/>
        </p:nvSpPr>
        <p:spPr bwMode="auto">
          <a:xfrm>
            <a:off x="2483768" y="980728"/>
            <a:ext cx="691276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Цель волонтерского отряда:</a:t>
            </a:r>
            <a:endParaRPr kumimoji="0" lang="ru-RU" sz="24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Горизонтальный свиток 11"/>
          <p:cNvSpPr/>
          <p:nvPr/>
        </p:nvSpPr>
        <p:spPr>
          <a:xfrm>
            <a:off x="251520" y="1556792"/>
            <a:ext cx="8568952" cy="1296144"/>
          </a:xfrm>
          <a:prstGeom prst="horizontalScroll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формирование ценностей в молодежной культуре, направленных на оказание социальной помощи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11\Desktop\1613686433_28-p-fon-dlya-prezentatsii-volonter-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2290" name="Picture 2" descr="https://sun3-10.userapi.com/impg/6GcDLR_pb4zOLNvPjg0HAPB_AsFkM8nw-1QWyw/Ej09s3Z-S5M.jpg?size=1280x960&amp;quality=96&amp;sign=0aa9ac3fa2c4bf0f8078358dfa6f713b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484784"/>
            <a:ext cx="8640960" cy="46467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292" name="Picture 4" descr="https://sinyaya-ptitsa.ru/wp-content/uploads/2019/03/be6d5e96-62f7-4526-a922-413045f1d63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820183">
            <a:off x="-44515" y="-38572"/>
            <a:ext cx="3356567" cy="2232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11\Desktop\1613686433_28-p-fon-dlya-prezentatsii-volonter-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764704"/>
            <a:ext cx="8229600" cy="1143000"/>
          </a:xfrm>
        </p:spPr>
        <p:txBody>
          <a:bodyPr>
            <a:normAutofit/>
          </a:bodyPr>
          <a:lstStyle/>
          <a:p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Основные направления 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деятельности </a:t>
            </a: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отряда:</a:t>
            </a:r>
            <a:endParaRPr lang="ru-RU" sz="24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Волна 5"/>
          <p:cNvSpPr/>
          <p:nvPr/>
        </p:nvSpPr>
        <p:spPr>
          <a:xfrm>
            <a:off x="3131840" y="2564904"/>
            <a:ext cx="5760640" cy="1008112"/>
          </a:xfrm>
          <a:prstGeom prst="wav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Экологическая деятельность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Волна 7"/>
          <p:cNvSpPr/>
          <p:nvPr/>
        </p:nvSpPr>
        <p:spPr>
          <a:xfrm>
            <a:off x="179512" y="3356992"/>
            <a:ext cx="5760640" cy="1008112"/>
          </a:xfrm>
          <a:prstGeom prst="wav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Деятельность  по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здоровьесбережению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Волна 8"/>
          <p:cNvSpPr/>
          <p:nvPr/>
        </p:nvSpPr>
        <p:spPr>
          <a:xfrm>
            <a:off x="179512" y="1556792"/>
            <a:ext cx="5760640" cy="1008112"/>
          </a:xfrm>
          <a:prstGeom prst="wav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Информационно-просветительская деятельность</a:t>
            </a:r>
            <a:endParaRPr lang="ru-RU" sz="2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Волна 9"/>
          <p:cNvSpPr/>
          <p:nvPr/>
        </p:nvSpPr>
        <p:spPr>
          <a:xfrm>
            <a:off x="3203848" y="4509120"/>
            <a:ext cx="5760640" cy="1008112"/>
          </a:xfrm>
          <a:prstGeom prst="wav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Социальная деятельность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Волна 10"/>
          <p:cNvSpPr/>
          <p:nvPr/>
        </p:nvSpPr>
        <p:spPr>
          <a:xfrm>
            <a:off x="179512" y="5229200"/>
            <a:ext cx="5760640" cy="1008112"/>
          </a:xfrm>
          <a:prstGeom prst="wav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Событийная деятельность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Выгнутая вправо стрелка 11"/>
          <p:cNvSpPr/>
          <p:nvPr/>
        </p:nvSpPr>
        <p:spPr>
          <a:xfrm>
            <a:off x="6372200" y="1916832"/>
            <a:ext cx="720080" cy="576064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3" name="Выгнутая влево стрелка 12"/>
          <p:cNvSpPr/>
          <p:nvPr/>
        </p:nvSpPr>
        <p:spPr>
          <a:xfrm>
            <a:off x="2483768" y="2708920"/>
            <a:ext cx="504056" cy="648072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4" name="Выгнутая вправо стрелка 13"/>
          <p:cNvSpPr/>
          <p:nvPr/>
        </p:nvSpPr>
        <p:spPr>
          <a:xfrm>
            <a:off x="6084168" y="3789040"/>
            <a:ext cx="576064" cy="648072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5" name="Выгнутая влево стрелка 14"/>
          <p:cNvSpPr/>
          <p:nvPr/>
        </p:nvSpPr>
        <p:spPr>
          <a:xfrm>
            <a:off x="2843808" y="4581128"/>
            <a:ext cx="360040" cy="648072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11\Desktop\1613686433_28-p-fon-dlya-prezentatsii-volonter-29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7704" y="0"/>
            <a:ext cx="6779096" cy="1143000"/>
          </a:xfrm>
        </p:spPr>
        <p:txBody>
          <a:bodyPr>
            <a:norm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Страница волонтерского отряда «Лидер Первых» на сайте ДОБРО.РФ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12776"/>
            <a:ext cx="9144000" cy="51409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11\Desktop\1613686433_28-p-fon-dlya-prezentatsii-volonter-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54868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2700" b="1" i="1" dirty="0" smtClean="0">
                <a:latin typeface="Times New Roman" pitchFamily="18" charset="0"/>
                <a:cs typeface="Times New Roman" pitchFamily="18" charset="0"/>
              </a:rPr>
              <a:t>Информационно-просветительская деятельность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pic>
        <p:nvPicPr>
          <p:cNvPr id="6" name="Рисунок 5" descr="ICZihH0HJp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83768" y="1124744"/>
            <a:ext cx="6108171" cy="27486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YPItLZl48nY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725804"/>
            <a:ext cx="5508104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rW6Ta3J2hL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559604" y="3861048"/>
            <a:ext cx="3584396" cy="2304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11\Desktop\1613686433_28-p-fon-dlya-prezentatsii-volonter-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pic>
        <p:nvPicPr>
          <p:cNvPr id="5" name="Содержимое 4" descr="PscWBT8OAfA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95536" y="1052736"/>
            <a:ext cx="2966950" cy="25001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gAtFwyDyNyY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7544" y="3573016"/>
            <a:ext cx="6400711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K6QqvxqLv0A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419872" y="1052735"/>
            <a:ext cx="5724128" cy="25758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11\Desktop\1613686433_28-p-fon-dlya-prezentatsii-volonter-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00808" y="260648"/>
            <a:ext cx="7643192" cy="1156990"/>
          </a:xfrm>
        </p:spPr>
        <p:txBody>
          <a:bodyPr>
            <a:normAutofit/>
          </a:bodyPr>
          <a:lstStyle/>
          <a:p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Публикации </a:t>
            </a: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в СМИ о 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волонтерской деятельности</a:t>
            </a:r>
            <a:endParaRPr lang="ru-RU" sz="24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 descr="https://sun9-30.userapi.com/impg/JFjtVilIz0NtK_JUgpHyRC6MUclhIUgv4hm7Nw/Q0C9n9zxIS8.jpg?size=762x762&amp;quality=96&amp;sign=568a20d344ba979e404de94725225a9f&amp;type=album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446" y="1988774"/>
            <a:ext cx="2808378" cy="28083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6" name="Рисунок 5" descr="aHK3MIr57Dw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59832" y="2132856"/>
            <a:ext cx="2808312" cy="28083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7" name="Рисунок 6" descr="fHMiA6VSFmo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84168" y="2132856"/>
            <a:ext cx="2880320" cy="28803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3347864" y="1124744"/>
            <a:ext cx="58478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i="1" dirty="0"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 сообществах МАОУ «Покровская СОШ»</a:t>
            </a:r>
          </a:p>
          <a:p>
            <a:r>
              <a:rPr lang="ru-RU" sz="2400" i="1" dirty="0"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 социальной сети </a:t>
            </a:r>
            <a:r>
              <a:rPr lang="ru-RU" sz="2400" i="1" dirty="0" err="1" smtClean="0">
                <a:latin typeface="Times New Roman" pitchFamily="18" charset="0"/>
                <a:cs typeface="Times New Roman" pitchFamily="18" charset="0"/>
              </a:rPr>
              <a:t>ВКонтакте</a:t>
            </a:r>
            <a:endParaRPr lang="ru-RU" sz="24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95536" y="5013176"/>
            <a:ext cx="23099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Официальный паблик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МАОУ «Покровская СОШ»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131840" y="5013176"/>
            <a:ext cx="263207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Навигаторы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детства_РДДМ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"Покровская СОШ"</a:t>
            </a:r>
          </a:p>
          <a:p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6009680" y="4941168"/>
            <a:ext cx="31343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Ученическое самоуправление "Лидер"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11\Desktop\1613686433_28-p-fon-dlya-prezentatsii-volonter-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2700" b="1" i="1" dirty="0" smtClean="0">
                <a:latin typeface="Times New Roman" pitchFamily="18" charset="0"/>
                <a:cs typeface="Times New Roman" pitchFamily="18" charset="0"/>
              </a:rPr>
              <a:t>Экологическая деятельность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pic>
        <p:nvPicPr>
          <p:cNvPr id="10" name="Содержимое 9" descr="_f9DUTej-kY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703395" y="1196752"/>
            <a:ext cx="5440605" cy="2448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a_MVeWEyBR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844824"/>
            <a:ext cx="4435985" cy="19961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HOVKaruQaxo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3789040"/>
            <a:ext cx="3851920" cy="24613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 descr="CpPyspj3CBA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790897" y="3789040"/>
            <a:ext cx="5353103" cy="24674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11\Desktop\1613686433_28-p-fon-dlya-prezentatsii-volonter-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pic>
        <p:nvPicPr>
          <p:cNvPr id="6" name="Рисунок 5" descr="GhZLv_dl4V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95936" y="3861048"/>
            <a:ext cx="4896544" cy="2448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PSk0cSEb-hU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3528" y="1628800"/>
            <a:ext cx="3348372" cy="44644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Содержимое 4" descr="IeG8WvEk_YY.jpg"/>
          <p:cNvPicPr>
            <a:picLocks noGrp="1" noChangeAspect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>
          <a:xfrm>
            <a:off x="3707904" y="1412776"/>
            <a:ext cx="5280587" cy="2376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206</TotalTime>
  <Words>145</Words>
  <Application>Microsoft Office PowerPoint</Application>
  <PresentationFormat>Экран (4:3)</PresentationFormat>
  <Paragraphs>39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                                         Свердловская область   Каменский ГО с.Покровское     </vt:lpstr>
      <vt:lpstr>Основными принципами работы отряда являются:</vt:lpstr>
      <vt:lpstr>Основные направления деятельности отряда:</vt:lpstr>
      <vt:lpstr>Страница волонтерского отряда «Лидер Первых» на сайте ДОБРО.РФ</vt:lpstr>
      <vt:lpstr>Информационно-просветительская деятельность </vt:lpstr>
      <vt:lpstr>Слайд 6</vt:lpstr>
      <vt:lpstr>Публикации в СМИ о волонтерской деятельности</vt:lpstr>
      <vt:lpstr>Экологическая деятельность </vt:lpstr>
      <vt:lpstr>Слайд 9</vt:lpstr>
      <vt:lpstr>Слайд 10</vt:lpstr>
      <vt:lpstr>Деятельность  по здоровьесбережению </vt:lpstr>
      <vt:lpstr>Слайд 12</vt:lpstr>
      <vt:lpstr>Слайд 13</vt:lpstr>
      <vt:lpstr>Социальная деятельность </vt:lpstr>
      <vt:lpstr>Слайд 15</vt:lpstr>
      <vt:lpstr>Слайд 16</vt:lpstr>
      <vt:lpstr>Событийная деятельность </vt:lpstr>
      <vt:lpstr>Слайд 18</vt:lpstr>
      <vt:lpstr>Слайд 19</vt:lpstr>
      <vt:lpstr>Слайд 20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с.Покровское Каменский ГО Свердловска область  Муниципальное автономное общеобразовательное учреждение «Покровская средняя общеобразовательная школа»</dc:title>
  <dc:creator>11</dc:creator>
  <cp:lastModifiedBy>11</cp:lastModifiedBy>
  <cp:revision>23</cp:revision>
  <dcterms:created xsi:type="dcterms:W3CDTF">2023-10-11T06:12:10Z</dcterms:created>
  <dcterms:modified xsi:type="dcterms:W3CDTF">2023-10-11T09:42:06Z</dcterms:modified>
</cp:coreProperties>
</file>