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3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B30E0B-75DF-42C9-9852-7070BE162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5BC760-7681-461C-917D-6F489AE5B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ECD444-FC6F-41F2-8D86-E6298799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39F0BC-8B21-4794-B496-C9C4B64C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C1A37D-E106-4CA8-8A1A-F86DAA07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8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4B525E-C2B4-4C94-BEA5-E8B76CD1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73170D7-D936-4FCB-917A-CD6D5C3EE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F0F29-1387-45E8-A622-450F3EF3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FDDEEB-5CF4-4683-9790-5CFD147D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6CF403-7861-421A-B35A-A0D03A01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E2293BA-9824-42C0-B69D-699351491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7BAEBE-E3D4-494A-897C-0FA06D891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4F6D77-825B-44A5-A1E0-FB8B0C3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6C7B65-6E22-46AA-88DF-F04136CB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436586-906D-464F-B0B7-6AF609A3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93B42B-E7DE-490A-AA1D-B45CE281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105608-B4EC-4A5B-B6EE-6A48049A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08CFB5-9936-4D25-8027-30854CC7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1C4217-9486-42D1-B509-F3ED7AA8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7B6867-855A-4696-BBFA-5EBF5D54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4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4CE06-F5D1-47CE-A8C8-0E9E1579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8512A2-D78B-49CF-97B8-E4CCB287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F8F8F7-0880-4F20-8C20-DA2DAB1B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D55A80-3AA5-4DC5-B163-8ABBD9DA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C99C88-756A-4063-ACCC-1ECE383B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DFE30D-4574-4BD4-90F2-8466A93C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EA8FD3-6BD7-42DC-9718-6EBFB4D96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6B27A1-7284-4AB8-836A-3867F976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FBD978-426D-4163-83DE-30A77351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3B45B9-8AF0-44D2-A128-E2D35BA8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519AC33-D0AB-47DD-A4DD-6F2D6F7B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4048D7-8017-454A-9B4D-B458B93C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38CC23-24C1-4AEF-9458-7D911FCB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39ED390-D7E7-4A4F-BCCA-863F17D4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52F5BE4-81C0-4FF7-B145-1E369A79C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190DAE-F499-4451-85C6-D5958A5A9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D54D630-7D5F-4A79-8A33-E885ABEE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D0E020A-BA2A-4A79-BBBB-1B70BBA9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ABBDD6A-C402-4AD7-9B45-2EAAA001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8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3DD92D-5170-45C6-BBC2-047157F3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AD9DA0-7916-4FB1-BBE8-6655A2D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7C5D96-1059-4716-BA9E-D22D100E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2765631-1F1B-47F6-8346-6DB2B3DE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9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4C8ADFF-493A-48EA-A38B-9044720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BC66D90-A000-484A-88CA-448546F6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D48FA51-9A2B-46F9-8421-CFA2C5C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DBE06C-ED0A-4DC7-B67D-F0E99705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A4A8B0-CC61-4A4C-AE72-FBC377BA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73EAC5-21B4-4B9E-8EDC-0011B7C2E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5282EC6-E41B-4CAC-975F-705E3B49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A7EC95-269C-4574-AAD8-2D6CC90E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35E7CA-E4F9-4F48-AB42-A1F0E4BC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4A6821-CAA8-4924-B852-BEA7610A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DA482F-601F-41B1-B739-EA0DD3781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21BB64D-6CD6-47C3-8028-7BF4B31DD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5DEE8F-C1BA-44AC-8D01-35FA0F4B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FCC0A1-F0FC-4CEC-8645-78F632C4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3D555F-7A48-4082-944E-8BF92591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506D95-06E6-4CD9-9C22-CBED92AD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45B4C9-6772-4C77-A86E-59FBD473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A9231C-E4E8-4878-B148-760D0D869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0799-BAF4-4C81-A6E3-7CAB67DFA1AE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676D75-96EB-4BE2-A2AC-19EF091C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42701D-B40C-41A1-BE36-7CD2DEFC6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1722128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k.com/club172212882?w=wall-172212882_5313/a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72212882?w=wall-172212882_6187/all" TargetMode="External"/><Relationship Id="rId2" Type="http://schemas.openxmlformats.org/officeDocument/2006/relationships/hyperlink" Target="https://vk.com/club172212882?w=wall-172212882_6195/a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club172212882?w=wall-172212882_6186%2Fall" TargetMode="External"/><Relationship Id="rId4" Type="http://schemas.openxmlformats.org/officeDocument/2006/relationships/hyperlink" Target="https://vk.com/club172212882?w=wall-172212882_6197/al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obro.ru/organizations/10055508/inf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B38DA2-11D8-4CD9-8985-6AB38F03D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67" y="133166"/>
            <a:ext cx="7084380" cy="2414726"/>
          </a:xfrm>
        </p:spPr>
        <p:txBody>
          <a:bodyPr>
            <a:normAutofit/>
          </a:bodyPr>
          <a:lstStyle/>
          <a:p>
            <a:pPr algn="l"/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Волонтёрские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отряды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DDA593-FA25-459F-A424-6B1E1A2B0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  <a:solidFill>
            <a:srgbClr val="FF0000"/>
          </a:solidFill>
        </p:spPr>
        <p:txBody>
          <a:bodyPr/>
          <a:lstStyle/>
          <a:p>
            <a:pPr algn="l"/>
            <a:endParaRPr lang="ru-RU" dirty="0"/>
          </a:p>
          <a:p>
            <a:pPr algn="l"/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AAD8C3B-6FF2-4362-AC78-0D81B2D6D28D}"/>
              </a:ext>
            </a:extLst>
          </p:cNvPr>
          <p:cNvSpPr txBox="1">
            <a:spLocks/>
          </p:cNvSpPr>
          <p:nvPr/>
        </p:nvSpPr>
        <p:spPr>
          <a:xfrm>
            <a:off x="257455" y="2846618"/>
            <a:ext cx="603528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Название </a:t>
            </a:r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отряда «Лидер»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ru-RU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Наименование образовательной организации </a:t>
            </a:r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МАОУ «Покровская СОШ»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8275DC0-55D0-4E35-BF01-99671619ED33}"/>
              </a:ext>
            </a:extLst>
          </p:cNvPr>
          <p:cNvSpPr txBox="1">
            <a:spLocks/>
          </p:cNvSpPr>
          <p:nvPr/>
        </p:nvSpPr>
        <p:spPr>
          <a:xfrm>
            <a:off x="7165760" y="2784474"/>
            <a:ext cx="487236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ФИО </a:t>
            </a:r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педагога-куратора </a:t>
            </a:r>
          </a:p>
          <a:p>
            <a:pPr algn="l"/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Сомова Марина Борисовна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ru-RU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Контактные данные </a:t>
            </a:r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педагога-куратора</a:t>
            </a:r>
          </a:p>
          <a:p>
            <a:pPr algn="l"/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т. 89193653543</a:t>
            </a:r>
          </a:p>
          <a:p>
            <a:pPr algn="l"/>
            <a:r>
              <a:rPr lang="en-US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marlasomoff@mail.ru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234518" y="953838"/>
            <a:ext cx="5154228" cy="1352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Миссия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отряда: Не жди приказа и зова. Старайся сам увидеть, где нужны твои руки, твое доброе сердце. Сумей сделать все спокойно и скромно, не рассчитывая на похвалу, а </a:t>
            </a:r>
            <a:r>
              <a:rPr lang="en-US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просто радуясь, что все вокруг счастливы. 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2780822-0FF4-407A-B5F2-8C1F95EDF900}"/>
              </a:ext>
            </a:extLst>
          </p:cNvPr>
          <p:cNvSpPr txBox="1">
            <a:spLocks/>
          </p:cNvSpPr>
          <p:nvPr/>
        </p:nvSpPr>
        <p:spPr>
          <a:xfrm>
            <a:off x="234518" y="2306692"/>
            <a:ext cx="5154228" cy="1168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Направления деятельности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отряда: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бразование, милосердие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72374" y="3678338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Направления деятельности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отряда: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доровье, экология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08D19C9-B536-47C7-A78A-4427CAA1D6B4}"/>
              </a:ext>
            </a:extLst>
          </p:cNvPr>
          <p:cNvSpPr txBox="1">
            <a:spLocks/>
          </p:cNvSpPr>
          <p:nvPr/>
        </p:nvSpPr>
        <p:spPr>
          <a:xfrm>
            <a:off x="6096000" y="1789822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Ссылка на группу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</a:t>
            </a:r>
            <a:r>
              <a:rPr lang="de-DE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vk.com/club172212882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4AB3985-35FE-4162-8709-334BD1A545CB}"/>
              </a:ext>
            </a:extLst>
          </p:cNvPr>
          <p:cNvSpPr txBox="1">
            <a:spLocks/>
          </p:cNvSpPr>
          <p:nvPr/>
        </p:nvSpPr>
        <p:spPr>
          <a:xfrm>
            <a:off x="6230644" y="3673437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Количество участников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отряда – 30 человек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55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314417" y="678630"/>
            <a:ext cx="10608507" cy="569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Описание элементов имиджа </a:t>
            </a:r>
            <a:r>
              <a:rPr lang="ru-RU" sz="23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отряда: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69900" marR="363855">
              <a:lnSpc>
                <a:spcPct val="115000"/>
              </a:lnSpc>
              <a:spcBef>
                <a:spcPts val="260"/>
              </a:spcBef>
              <a:spcAft>
                <a:spcPts val="0"/>
              </a:spcAft>
            </a:pPr>
            <a:r>
              <a:rPr lang="ru-RU" sz="3200" b="1" dirty="0">
                <a:ea typeface="Times New Roman"/>
              </a:rPr>
              <a:t>В результате опроса </a:t>
            </a:r>
            <a:r>
              <a:rPr lang="ru-RU" sz="3200" b="1" dirty="0" smtClean="0">
                <a:ea typeface="Times New Roman"/>
              </a:rPr>
              <a:t>выяснилось, </a:t>
            </a:r>
            <a:r>
              <a:rPr lang="ru-RU" sz="3200" b="1" dirty="0">
                <a:ea typeface="Times New Roman"/>
              </a:rPr>
              <a:t>что школьники хотели бы помочь другим в</a:t>
            </a:r>
            <a:r>
              <a:rPr lang="ru-RU" sz="3200" b="1" spc="5" dirty="0">
                <a:ea typeface="Times New Roman"/>
              </a:rPr>
              <a:t> </a:t>
            </a:r>
            <a:r>
              <a:rPr lang="ru-RU" sz="3200" b="1" dirty="0">
                <a:ea typeface="Times New Roman"/>
              </a:rPr>
              <a:t>разных направлениях (людям хотят помочь 64 % </a:t>
            </a:r>
            <a:r>
              <a:rPr lang="ru-RU" sz="3200" b="1" dirty="0" smtClean="0">
                <a:ea typeface="Times New Roman"/>
              </a:rPr>
              <a:t>, животным </a:t>
            </a:r>
            <a:r>
              <a:rPr lang="ru-RU" sz="3200" b="1" dirty="0">
                <a:ea typeface="Times New Roman"/>
              </a:rPr>
              <a:t>-85%, природе –</a:t>
            </a:r>
            <a:r>
              <a:rPr lang="ru-RU" sz="3200" b="1" spc="5" dirty="0">
                <a:ea typeface="Times New Roman"/>
              </a:rPr>
              <a:t> </a:t>
            </a:r>
            <a:r>
              <a:rPr lang="ru-RU" sz="3200" b="1" dirty="0">
                <a:ea typeface="Times New Roman"/>
              </a:rPr>
              <a:t>78%, культуре-35%). В волонтерской</a:t>
            </a:r>
            <a:r>
              <a:rPr lang="ru-RU" sz="3200" b="1" spc="5" dirty="0">
                <a:ea typeface="Times New Roman"/>
              </a:rPr>
              <a:t> </a:t>
            </a:r>
            <a:r>
              <a:rPr lang="ru-RU" sz="3200" b="1" dirty="0">
                <a:ea typeface="Times New Roman"/>
              </a:rPr>
              <a:t>деятельности хотело бы участвовать</a:t>
            </a:r>
            <a:r>
              <a:rPr lang="ru-RU" sz="3200" b="1" spc="5" dirty="0">
                <a:ea typeface="Times New Roman"/>
              </a:rPr>
              <a:t> </a:t>
            </a:r>
            <a:r>
              <a:rPr lang="ru-RU" sz="3200" b="1" dirty="0">
                <a:ea typeface="Times New Roman"/>
              </a:rPr>
              <a:t>85,7%,</a:t>
            </a:r>
            <a:r>
              <a:rPr lang="ru-RU" sz="3200" b="1" spc="5" dirty="0">
                <a:ea typeface="Times New Roman"/>
              </a:rPr>
              <a:t> </a:t>
            </a:r>
            <a:r>
              <a:rPr lang="ru-RU" sz="3200" b="1" dirty="0">
                <a:ea typeface="Times New Roman"/>
              </a:rPr>
              <a:t>это</a:t>
            </a:r>
            <a:r>
              <a:rPr lang="ru-RU" sz="3200" b="1" spc="5" dirty="0">
                <a:ea typeface="Times New Roman"/>
              </a:rPr>
              <a:t> </a:t>
            </a:r>
            <a:r>
              <a:rPr lang="ru-RU" sz="3200" b="1" dirty="0">
                <a:ea typeface="Times New Roman"/>
              </a:rPr>
              <a:t>очень</a:t>
            </a:r>
            <a:r>
              <a:rPr lang="ru-RU" sz="3200" b="1" spc="5" dirty="0">
                <a:ea typeface="Times New Roman"/>
              </a:rPr>
              <a:t> </a:t>
            </a:r>
            <a:r>
              <a:rPr lang="ru-RU" sz="3200" b="1" dirty="0">
                <a:ea typeface="Times New Roman"/>
              </a:rPr>
              <a:t>хороший</a:t>
            </a:r>
            <a:r>
              <a:rPr lang="ru-RU" sz="3200" b="1" spc="5" dirty="0">
                <a:ea typeface="Times New Roman"/>
              </a:rPr>
              <a:t> </a:t>
            </a:r>
            <a:r>
              <a:rPr lang="ru-RU" sz="3200" b="1" dirty="0">
                <a:ea typeface="Times New Roman"/>
              </a:rPr>
              <a:t>процент</a:t>
            </a:r>
            <a:r>
              <a:rPr lang="ru-RU" sz="3200" b="1" spc="5" dirty="0">
                <a:ea typeface="Times New Roman"/>
              </a:rPr>
              <a:t> </a:t>
            </a:r>
            <a:r>
              <a:rPr lang="ru-RU" sz="3200" b="1" dirty="0">
                <a:ea typeface="Times New Roman"/>
              </a:rPr>
              <a:t>желающих</a:t>
            </a:r>
            <a:r>
              <a:rPr lang="ru-RU" sz="3200" b="1" spc="5" dirty="0">
                <a:ea typeface="Times New Roman"/>
              </a:rPr>
              <a:t> </a:t>
            </a:r>
            <a:r>
              <a:rPr lang="ru-RU" sz="3200" b="1" dirty="0">
                <a:ea typeface="Times New Roman"/>
              </a:rPr>
              <a:t>помочь</a:t>
            </a:r>
            <a:r>
              <a:rPr lang="ru-RU" sz="3200" b="1" spc="5" dirty="0">
                <a:ea typeface="Times New Roman"/>
              </a:rPr>
              <a:t> </a:t>
            </a:r>
            <a:r>
              <a:rPr lang="ru-RU" sz="3200" b="1" dirty="0" smtClean="0">
                <a:ea typeface="Times New Roman"/>
              </a:rPr>
              <a:t>кому-либо.</a:t>
            </a:r>
            <a:r>
              <a:rPr lang="ru-RU" sz="3200" b="1" spc="5" dirty="0" smtClean="0">
                <a:ea typeface="Times New Roman"/>
              </a:rPr>
              <a:t> Для привлечения участников в волонтерскую деятельность был создан социальный </a:t>
            </a:r>
            <a:r>
              <a:rPr lang="ru-RU" sz="3200" b="1" spc="5" dirty="0" err="1" smtClean="0">
                <a:ea typeface="Times New Roman"/>
              </a:rPr>
              <a:t>квест</a:t>
            </a:r>
            <a:r>
              <a:rPr lang="ru-RU" sz="3200" b="1" spc="5" dirty="0" smtClean="0">
                <a:ea typeface="Times New Roman"/>
              </a:rPr>
              <a:t>. </a:t>
            </a:r>
            <a:r>
              <a:rPr lang="ru-RU" sz="3200" b="1" dirty="0" smtClean="0">
                <a:ea typeface="Times New Roman"/>
              </a:rPr>
              <a:t>В</a:t>
            </a:r>
            <a:r>
              <a:rPr lang="ru-RU" sz="3200" b="1" spc="5" dirty="0" smtClean="0">
                <a:ea typeface="Times New Roman"/>
              </a:rPr>
              <a:t> </a:t>
            </a:r>
            <a:r>
              <a:rPr lang="ru-RU" sz="3200" b="1" dirty="0">
                <a:ea typeface="Times New Roman"/>
              </a:rPr>
              <a:t>социальном </a:t>
            </a:r>
            <a:r>
              <a:rPr lang="ru-RU" sz="3200" b="1" dirty="0" err="1">
                <a:ea typeface="Times New Roman"/>
              </a:rPr>
              <a:t>квесте</a:t>
            </a:r>
            <a:r>
              <a:rPr lang="ru-RU" sz="3200" b="1" dirty="0">
                <a:ea typeface="Times New Roman"/>
              </a:rPr>
              <a:t> изъявили желание участвовать 71</a:t>
            </a:r>
            <a:r>
              <a:rPr lang="ru-RU" sz="3200" b="1" dirty="0" smtClean="0">
                <a:ea typeface="Times New Roman"/>
              </a:rPr>
              <a:t>%. </a:t>
            </a:r>
            <a:r>
              <a:rPr lang="ru-RU" sz="3200" dirty="0">
                <a:latin typeface="Calibri"/>
                <a:ea typeface="Calibri"/>
              </a:rPr>
              <a:t>После</a:t>
            </a:r>
            <a:r>
              <a:rPr lang="ru-RU" sz="3200" spc="-2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анализа</a:t>
            </a:r>
            <a:r>
              <a:rPr lang="ru-RU" sz="3200" spc="-20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ситуации</a:t>
            </a:r>
            <a:r>
              <a:rPr lang="ru-RU" sz="3200" spc="-30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по</a:t>
            </a:r>
            <a:r>
              <a:rPr lang="ru-RU" sz="3200" spc="-1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выработке</a:t>
            </a:r>
            <a:r>
              <a:rPr lang="ru-RU" sz="3200" spc="-15" dirty="0">
                <a:latin typeface="Calibri"/>
                <a:ea typeface="Calibri"/>
              </a:rPr>
              <a:t> </a:t>
            </a:r>
            <a:r>
              <a:rPr lang="ru-RU" sz="3200" dirty="0" err="1">
                <a:latin typeface="Calibri"/>
                <a:ea typeface="Calibri"/>
              </a:rPr>
              <a:t>экопривычек</a:t>
            </a:r>
            <a:r>
              <a:rPr lang="ru-RU" sz="3200" spc="-2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в</a:t>
            </a:r>
            <a:r>
              <a:rPr lang="ru-RU" sz="3200" spc="-1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Покровской</a:t>
            </a:r>
            <a:r>
              <a:rPr lang="ru-RU" sz="3200" spc="-305" dirty="0">
                <a:latin typeface="Calibri"/>
                <a:ea typeface="Calibri"/>
              </a:rPr>
              <a:t> </a:t>
            </a:r>
            <a:r>
              <a:rPr lang="ru-RU" sz="3200" spc="-305" dirty="0" smtClean="0">
                <a:latin typeface="Calibri"/>
                <a:ea typeface="Calibri"/>
              </a:rPr>
              <a:t>            </a:t>
            </a:r>
            <a:r>
              <a:rPr lang="ru-RU" sz="3200" dirty="0" smtClean="0">
                <a:latin typeface="Calibri"/>
                <a:ea typeface="Calibri"/>
              </a:rPr>
              <a:t>школе</a:t>
            </a:r>
            <a:r>
              <a:rPr lang="ru-RU" sz="3200" spc="-20" dirty="0" smtClean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выяснилось,</a:t>
            </a:r>
            <a:r>
              <a:rPr lang="ru-RU" sz="3200" spc="-2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что</a:t>
            </a:r>
            <a:r>
              <a:rPr lang="ru-RU" sz="3200" spc="-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больше</a:t>
            </a:r>
            <a:r>
              <a:rPr lang="ru-RU" sz="3200" spc="-1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всего</a:t>
            </a:r>
            <a:r>
              <a:rPr lang="ru-RU" sz="3200" spc="-5" dirty="0">
                <a:latin typeface="Calibri"/>
                <a:ea typeface="Calibri"/>
              </a:rPr>
              <a:t> </a:t>
            </a:r>
            <a:r>
              <a:rPr lang="ru-RU" sz="3200" dirty="0" smtClean="0">
                <a:latin typeface="Calibri"/>
                <a:ea typeface="Calibri"/>
              </a:rPr>
              <a:t>приоритет о</a:t>
            </a:r>
            <a:r>
              <a:rPr lang="ru-RU" sz="3200" spc="-5" dirty="0" smtClean="0">
                <a:latin typeface="Calibri"/>
                <a:ea typeface="Calibri"/>
              </a:rPr>
              <a:t>т</a:t>
            </a:r>
            <a:r>
              <a:rPr lang="ru-RU" sz="3200" dirty="0" smtClean="0">
                <a:latin typeface="Calibri"/>
                <a:ea typeface="Calibri"/>
              </a:rPr>
              <a:t>дается</a:t>
            </a:r>
            <a:r>
              <a:rPr lang="ru-RU" sz="3200" spc="-5" dirty="0" smtClean="0">
                <a:latin typeface="Calibri"/>
                <a:ea typeface="Calibri"/>
              </a:rPr>
              <a:t> </a:t>
            </a:r>
            <a:r>
              <a:rPr lang="ru-RU" sz="3200" dirty="0" smtClean="0">
                <a:latin typeface="Calibri"/>
                <a:ea typeface="Calibri"/>
              </a:rPr>
              <a:t>сбору пластиковых</a:t>
            </a:r>
            <a:r>
              <a:rPr lang="ru-RU" sz="3200" spc="-40" dirty="0" smtClean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крышек,</a:t>
            </a:r>
            <a:r>
              <a:rPr lang="ru-RU" sz="3200" spc="-3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поэтому</a:t>
            </a:r>
            <a:r>
              <a:rPr lang="ru-RU" sz="3200" spc="-3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опрос</a:t>
            </a:r>
            <a:r>
              <a:rPr lang="ru-RU" sz="3200" spc="-2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проводили</a:t>
            </a:r>
            <a:r>
              <a:rPr lang="ru-RU" sz="3200" spc="-40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по</a:t>
            </a:r>
            <a:r>
              <a:rPr lang="ru-RU" sz="3200" spc="-20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выработке</a:t>
            </a:r>
            <a:r>
              <a:rPr lang="ru-RU" sz="3200" spc="-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данной</a:t>
            </a:r>
            <a:r>
              <a:rPr lang="ru-RU" sz="3200" spc="-305" dirty="0">
                <a:latin typeface="Calibri"/>
                <a:ea typeface="Calibri"/>
              </a:rPr>
              <a:t> </a:t>
            </a:r>
            <a:r>
              <a:rPr lang="ru-RU" sz="3200" spc="-305" dirty="0" smtClean="0">
                <a:latin typeface="Calibri"/>
                <a:ea typeface="Calibri"/>
              </a:rPr>
              <a:t>      </a:t>
            </a:r>
            <a:r>
              <a:rPr lang="ru-RU" sz="3200" dirty="0" smtClean="0">
                <a:latin typeface="Calibri"/>
                <a:ea typeface="Calibri"/>
              </a:rPr>
              <a:t>привычки. Объявлена</a:t>
            </a:r>
            <a:r>
              <a:rPr lang="ru-RU" sz="3200" spc="-25" dirty="0" smtClean="0">
                <a:latin typeface="Calibri"/>
                <a:ea typeface="Calibri"/>
              </a:rPr>
              <a:t> </a:t>
            </a:r>
            <a:r>
              <a:rPr lang="ru-RU" sz="3200" dirty="0" smtClean="0">
                <a:latin typeface="Calibri"/>
                <a:ea typeface="Calibri"/>
              </a:rPr>
              <a:t>акция</a:t>
            </a:r>
            <a:r>
              <a:rPr lang="ru-RU" sz="3200" spc="-25" dirty="0" smtClean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по</a:t>
            </a:r>
            <a:r>
              <a:rPr lang="ru-RU" sz="3200" spc="-10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сбору</a:t>
            </a:r>
            <a:r>
              <a:rPr lang="ru-RU" sz="3200" spc="-2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пластиковых</a:t>
            </a:r>
            <a:r>
              <a:rPr lang="ru-RU" sz="3200" spc="-30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крышек</a:t>
            </a:r>
            <a:r>
              <a:rPr lang="ru-RU" sz="3200" spc="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уже</a:t>
            </a:r>
            <a:r>
              <a:rPr lang="ru-RU" sz="3200" spc="-2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в</a:t>
            </a:r>
            <a:r>
              <a:rPr lang="ru-RU" sz="3200" spc="-15" dirty="0">
                <a:latin typeface="Calibri"/>
                <a:ea typeface="Calibri"/>
              </a:rPr>
              <a:t> </a:t>
            </a:r>
            <a:r>
              <a:rPr lang="ru-RU" sz="3200" dirty="0" smtClean="0">
                <a:latin typeface="Calibri"/>
                <a:ea typeface="Calibri"/>
              </a:rPr>
              <a:t>сентябре </a:t>
            </a:r>
            <a:r>
              <a:rPr lang="ru-RU" sz="3200" spc="-305" dirty="0" smtClean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2023, </a:t>
            </a:r>
            <a:r>
              <a:rPr lang="ru-RU" sz="3200" dirty="0" smtClean="0">
                <a:latin typeface="Calibri"/>
                <a:ea typeface="Calibri"/>
              </a:rPr>
              <a:t>создана программа </a:t>
            </a:r>
            <a:r>
              <a:rPr lang="ru-RU" sz="3200" dirty="0">
                <a:latin typeface="Calibri"/>
                <a:ea typeface="Calibri"/>
              </a:rPr>
              <a:t>акции, </a:t>
            </a:r>
            <a:r>
              <a:rPr lang="ru-RU" sz="3200" dirty="0" err="1">
                <a:latin typeface="Calibri"/>
                <a:ea typeface="Calibri"/>
              </a:rPr>
              <a:t>мерч</a:t>
            </a:r>
            <a:r>
              <a:rPr lang="ru-RU" sz="3200" dirty="0">
                <a:latin typeface="Calibri"/>
                <a:ea typeface="Calibri"/>
              </a:rPr>
              <a:t> (эмблему), </a:t>
            </a:r>
            <a:r>
              <a:rPr lang="ru-RU" sz="3200" dirty="0" smtClean="0">
                <a:latin typeface="Calibri"/>
                <a:ea typeface="Calibri"/>
              </a:rPr>
              <a:t>планируем организовать </a:t>
            </a:r>
            <a:r>
              <a:rPr lang="ru-RU" sz="3200" dirty="0">
                <a:latin typeface="Calibri"/>
                <a:ea typeface="Calibri"/>
              </a:rPr>
              <a:t>пункт</a:t>
            </a:r>
            <a:r>
              <a:rPr lang="ru-RU" sz="3200" spc="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сбора</a:t>
            </a:r>
            <a:r>
              <a:rPr lang="ru-RU" sz="3200" spc="-1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в</a:t>
            </a:r>
            <a:r>
              <a:rPr lang="ru-RU" sz="3200" spc="-1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школе</a:t>
            </a:r>
            <a:r>
              <a:rPr lang="ru-RU" sz="3200" spc="-1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(два</a:t>
            </a:r>
            <a:r>
              <a:rPr lang="ru-RU" sz="3200" spc="-1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здания),</a:t>
            </a:r>
            <a:r>
              <a:rPr lang="ru-RU" sz="3200" spc="-2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оформить</a:t>
            </a:r>
            <a:r>
              <a:rPr lang="ru-RU" sz="3200" spc="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коробки</a:t>
            </a:r>
            <a:r>
              <a:rPr lang="ru-RU" sz="3200" spc="-10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и</a:t>
            </a:r>
            <a:r>
              <a:rPr lang="ru-RU" sz="3200" spc="-2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бутылки для</a:t>
            </a:r>
            <a:r>
              <a:rPr lang="ru-RU" sz="3200" spc="-10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сбора,</a:t>
            </a:r>
          </a:p>
          <a:p>
            <a:pPr marL="469900" marR="710565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3200" dirty="0">
                <a:latin typeface="Calibri"/>
                <a:ea typeface="Calibri"/>
              </a:rPr>
              <a:t>набрать инициативную группу, которая поможет </a:t>
            </a:r>
            <a:r>
              <a:rPr lang="ru-RU" sz="3200" dirty="0" smtClean="0">
                <a:latin typeface="Calibri"/>
                <a:ea typeface="Calibri"/>
              </a:rPr>
              <a:t>в </a:t>
            </a:r>
            <a:r>
              <a:rPr lang="ru-RU" sz="3200" dirty="0">
                <a:latin typeface="Calibri"/>
                <a:ea typeface="Calibri"/>
              </a:rPr>
              <a:t>реализации</a:t>
            </a:r>
            <a:r>
              <a:rPr lang="ru-RU" sz="3200" spc="-305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акции, пригласить</a:t>
            </a:r>
            <a:r>
              <a:rPr lang="ru-RU" sz="3200" spc="-10" dirty="0">
                <a:latin typeface="Calibri"/>
                <a:ea typeface="Calibri"/>
              </a:rPr>
              <a:t> </a:t>
            </a:r>
            <a:r>
              <a:rPr lang="ru-RU" sz="3200" dirty="0">
                <a:latin typeface="Calibri"/>
                <a:ea typeface="Calibri"/>
              </a:rPr>
              <a:t>волонтеров</a:t>
            </a:r>
            <a:r>
              <a:rPr lang="ru-RU" sz="3200" dirty="0" smtClean="0">
                <a:latin typeface="Calibri"/>
                <a:ea typeface="Calibri"/>
              </a:rPr>
              <a:t>. Акция зарегистрирована на сайте </a:t>
            </a:r>
            <a:r>
              <a:rPr lang="ru-RU" sz="3200" dirty="0" err="1" smtClean="0">
                <a:latin typeface="Calibri"/>
                <a:ea typeface="Calibri"/>
              </a:rPr>
              <a:t>Добро.рф</a:t>
            </a:r>
            <a:r>
              <a:rPr lang="ru-RU" sz="3200" dirty="0" smtClean="0">
                <a:latin typeface="Calibri"/>
                <a:ea typeface="Calibri"/>
              </a:rPr>
              <a:t>.</a:t>
            </a:r>
            <a:endParaRPr lang="ru-RU" sz="3200" dirty="0">
              <a:latin typeface="Calibri"/>
              <a:ea typeface="Calibri"/>
            </a:endParaRPr>
          </a:p>
          <a:p>
            <a:pPr marL="469900" marR="363855">
              <a:lnSpc>
                <a:spcPct val="115000"/>
              </a:lnSpc>
              <a:spcBef>
                <a:spcPts val="260"/>
              </a:spcBef>
              <a:spcAft>
                <a:spcPts val="0"/>
              </a:spcAft>
            </a:pPr>
            <a:endParaRPr lang="ru-RU" sz="3200" dirty="0">
              <a:latin typeface="Calibri"/>
              <a:ea typeface="Calibri"/>
            </a:endParaRPr>
          </a:p>
          <a:p>
            <a:pPr marL="139065" marR="141605" algn="just">
              <a:lnSpc>
                <a:spcPct val="115000"/>
              </a:lnSpc>
              <a:spcBef>
                <a:spcPts val="435"/>
              </a:spcBef>
              <a:spcAft>
                <a:spcPts val="0"/>
              </a:spcAft>
            </a:pP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7" y="4375266"/>
            <a:ext cx="1466677" cy="14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8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14141"/>
            <a:ext cx="6308324" cy="2295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Описание элементов корпоративной культуры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отряда</a:t>
            </a: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Наш волонтерский отряд еще очень молодой (6 месяцев), поэтому из элементов корпоративной культуры есть оранжевый 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г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алстук-косынка.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 descr="F:\вектор\Новая папка (2)\Сборы 2023\бп\Вика\БП 23\Волонтерский отряд\41vCiuP8J4L._UL10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78" y="829194"/>
            <a:ext cx="4266507" cy="42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34119"/>
            <a:ext cx="10796470" cy="3105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Перечень сформированных органов самоуправления  отряда, ФИО лиц, занявших соответствующие должности и их фото 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Плесовских Александр – командир отряда</a:t>
            </a: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Суворова Виктория – заместитель командира отряда</a:t>
            </a: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Ольховская Мария – пресс-секретарь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949D801-00A2-4605-BBEF-A3EF749FCFD9}"/>
              </a:ext>
            </a:extLst>
          </p:cNvPr>
          <p:cNvSpPr txBox="1">
            <a:spLocks/>
          </p:cNvSpPr>
          <p:nvPr/>
        </p:nvSpPr>
        <p:spPr>
          <a:xfrm>
            <a:off x="6267633" y="2975956"/>
            <a:ext cx="5131295" cy="2802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Ссылка на пост в группе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о проведении выборов 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 органы самоуправления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</a:t>
            </a:r>
            <a:r>
              <a:rPr lang="de-DE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://</a:t>
            </a:r>
            <a:r>
              <a:rPr lang="de-DE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vk.com/club172212882?w=wall-172212882_5313%2Fall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50" name="Picture 2" descr="F:\вектор\Новая папка (2)\Сборы 2023\бп\Вика\БП 23\smX45WGBHnY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1" y="3026578"/>
            <a:ext cx="2106789" cy="27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ектор\Новая папка (2)\Сборы 2023\бп\Вика\БП 23\r6kz-xxtDc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17" y="2975955"/>
            <a:ext cx="2039389" cy="305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1.2.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14142"/>
            <a:ext cx="11045852" cy="4564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Ссылки на посты в группе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об участии отряда в волонтёрских акциях и проектах с указанием мероприятия.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«Школа – территория здоровья»</a:t>
            </a: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</a:t>
            </a:r>
            <a:r>
              <a:rPr lang="de-DE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vk.com/club172212882?w=wall-172212882_6195%2Fall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«Крышка ищет дом»</a:t>
            </a: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</a:t>
            </a:r>
            <a:r>
              <a:rPr lang="de-DE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vk.com/club172212882?w=wall-172212882_6187%2Fall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«От сердца к сердцу»</a:t>
            </a: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</a:t>
            </a:r>
            <a:r>
              <a:rPr lang="de-DE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vk.com/club172212882?w=wall-172212882_6197%2Fall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«Добрая суббота»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https://</a:t>
            </a:r>
            <a:r>
              <a:rPr lang="de-DE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vk.com/club172212882?w=wall-172212882_6186%2Fall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1.3.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24302C6-9C85-431C-9A7C-6D80DA6981E6}"/>
              </a:ext>
            </a:extLst>
          </p:cNvPr>
          <p:cNvSpPr txBox="1">
            <a:spLocks/>
          </p:cNvSpPr>
          <p:nvPr/>
        </p:nvSpPr>
        <p:spPr>
          <a:xfrm>
            <a:off x="234519" y="516871"/>
            <a:ext cx="6512510" cy="1927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Скриншот, подтверждающий заведение ближайших мероприятий отряда на аккаунте отряда на платформе ДОБРО.РУ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074" name="Picture 2" descr="F:\вектор\Новая папка (2)\Сборы 2023\бп\Вика\БП 23\Волонтерский отряд\2023-09-17_01-22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06" y="1549283"/>
            <a:ext cx="9193876" cy="51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1.3.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358806" y="367912"/>
            <a:ext cx="10294398" cy="2277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Ссылка на страницу отряда на платформе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ДОБРО.РУ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de-DE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</a:t>
            </a:r>
            <a:r>
              <a:rPr lang="de-DE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dobro.ru/organizations/10055508/info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24302C6-9C85-431C-9A7C-6D80DA6981E6}"/>
              </a:ext>
            </a:extLst>
          </p:cNvPr>
          <p:cNvSpPr txBox="1">
            <a:spLocks/>
          </p:cNvSpPr>
          <p:nvPr/>
        </p:nvSpPr>
        <p:spPr>
          <a:xfrm>
            <a:off x="358806" y="1506729"/>
            <a:ext cx="6263936" cy="1743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Скриншот, подтверждающий присоединение всех участников отряда к аккаунту отряда на платформе ДОБРО.РУ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098" name="Picture 2" descr="F:\вектор\Новая папка (2)\Сборы 2023\бп\Вика\БП 23\Волонтерский отряд\2023-09-17_01-25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00" y="110217"/>
            <a:ext cx="5795186" cy="32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1" y="2542619"/>
            <a:ext cx="5039873" cy="2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3581507"/>
            <a:ext cx="5192482" cy="292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8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9630"/>
            <a:ext cx="10515600" cy="39069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prstClr val="black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1.3.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2" y="593871"/>
            <a:ext cx="5605861" cy="315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667" y="593871"/>
            <a:ext cx="5793970" cy="325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39" y="3516313"/>
            <a:ext cx="593725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475</Words>
  <Application>Microsoft Office PowerPoint</Application>
  <PresentationFormat>Произвольный</PresentationFormat>
  <Paragraphs>101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Волонтёрские  отряды  Первых</vt:lpstr>
      <vt:lpstr>Задание 1.1. </vt:lpstr>
      <vt:lpstr>Задание 1.1. </vt:lpstr>
      <vt:lpstr>Задание 1.1. </vt:lpstr>
      <vt:lpstr>Задание 1.1. </vt:lpstr>
      <vt:lpstr>Задание 1.2. </vt:lpstr>
      <vt:lpstr>Задание 1.3. </vt:lpstr>
      <vt:lpstr>Задание 1.3. </vt:lpstr>
      <vt:lpstr>Задание 1.3.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Волонтёрские  отряды  Первых</dc:title>
  <dc:creator>Саушкин Станислав Олегович</dc:creator>
  <cp:lastModifiedBy>123</cp:lastModifiedBy>
  <cp:revision>25</cp:revision>
  <dcterms:created xsi:type="dcterms:W3CDTF">2023-07-27T16:43:42Z</dcterms:created>
  <dcterms:modified xsi:type="dcterms:W3CDTF">2023-09-29T19:28:28Z</dcterms:modified>
</cp:coreProperties>
</file>