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20" r:id="rId3"/>
    <p:sldMasterId id="2147483780" r:id="rId4"/>
    <p:sldMasterId id="2147483792" r:id="rId5"/>
  </p:sldMasterIdLst>
  <p:sldIdLst>
    <p:sldId id="330" r:id="rId6"/>
    <p:sldId id="311" r:id="rId7"/>
    <p:sldId id="313" r:id="rId8"/>
    <p:sldId id="277" r:id="rId9"/>
    <p:sldId id="350" r:id="rId10"/>
    <p:sldId id="351" r:id="rId11"/>
    <p:sldId id="340" r:id="rId12"/>
    <p:sldId id="331" r:id="rId13"/>
    <p:sldId id="332" r:id="rId14"/>
    <p:sldId id="334" r:id="rId15"/>
    <p:sldId id="333" r:id="rId16"/>
    <p:sldId id="335" r:id="rId17"/>
    <p:sldId id="336" r:id="rId18"/>
    <p:sldId id="306" r:id="rId19"/>
    <p:sldId id="343" r:id="rId20"/>
    <p:sldId id="341" r:id="rId21"/>
    <p:sldId id="344" r:id="rId22"/>
    <p:sldId id="342" r:id="rId23"/>
    <p:sldId id="345" r:id="rId24"/>
    <p:sldId id="355" r:id="rId25"/>
    <p:sldId id="356" r:id="rId26"/>
    <p:sldId id="357" r:id="rId27"/>
    <p:sldId id="358" r:id="rId28"/>
    <p:sldId id="346" r:id="rId29"/>
  </p:sldIdLst>
  <p:sldSz cx="9144000" cy="6858000" type="screen4x3"/>
  <p:notesSz cx="6858000" cy="9144000"/>
  <p:defaultTextStyle>
    <a:defPPr>
      <a:defRPr lang="ru-RU"/>
    </a:defPPr>
    <a:lvl1pPr marL="0" algn="l" defTabSz="9139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26" algn="l" defTabSz="9139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90" algn="l" defTabSz="9139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52" algn="l" defTabSz="9139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815" algn="l" defTabSz="9139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778" algn="l" defTabSz="9139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740" algn="l" defTabSz="9139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704" algn="l" defTabSz="9139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842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963" indent="0" algn="ctr">
              <a:buNone/>
              <a:defRPr/>
            </a:lvl2pPr>
            <a:lvl3pPr marL="913926" indent="0" algn="ctr">
              <a:buNone/>
              <a:defRPr/>
            </a:lvl3pPr>
            <a:lvl4pPr marL="1370890" indent="0" algn="ctr">
              <a:buNone/>
              <a:defRPr/>
            </a:lvl4pPr>
            <a:lvl5pPr marL="1827852" indent="0" algn="ctr">
              <a:buNone/>
              <a:defRPr/>
            </a:lvl5pPr>
            <a:lvl6pPr marL="2284815" indent="0" algn="ctr">
              <a:buNone/>
              <a:defRPr/>
            </a:lvl6pPr>
            <a:lvl7pPr marL="2741778" indent="0" algn="ctr">
              <a:buNone/>
              <a:defRPr/>
            </a:lvl7pPr>
            <a:lvl8pPr marL="3198740" indent="0" algn="ctr">
              <a:buNone/>
              <a:defRPr/>
            </a:lvl8pPr>
            <a:lvl9pPr marL="3655704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3C4F1-7C7C-4A1B-A105-35F2B30E94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77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EAC36-28D8-4A88-BB6A-DFA1A47844A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00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63" indent="0">
              <a:buNone/>
              <a:defRPr sz="1800"/>
            </a:lvl2pPr>
            <a:lvl3pPr marL="913926" indent="0">
              <a:buNone/>
              <a:defRPr sz="1600"/>
            </a:lvl3pPr>
            <a:lvl4pPr marL="1370890" indent="0">
              <a:buNone/>
              <a:defRPr sz="1400"/>
            </a:lvl4pPr>
            <a:lvl5pPr marL="1827852" indent="0">
              <a:buNone/>
              <a:defRPr sz="1400"/>
            </a:lvl5pPr>
            <a:lvl6pPr marL="2284815" indent="0">
              <a:buNone/>
              <a:defRPr sz="1400"/>
            </a:lvl6pPr>
            <a:lvl7pPr marL="2741778" indent="0">
              <a:buNone/>
              <a:defRPr sz="1400"/>
            </a:lvl7pPr>
            <a:lvl8pPr marL="3198740" indent="0">
              <a:buNone/>
              <a:defRPr sz="1400"/>
            </a:lvl8pPr>
            <a:lvl9pPr marL="3655704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4B76C-55A4-4D58-A513-EED43C8126F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430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36EE3-C895-4AD3-BFD1-0943217E061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150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26" indent="0">
              <a:buNone/>
              <a:defRPr sz="1800" b="1"/>
            </a:lvl3pPr>
            <a:lvl4pPr marL="1370890" indent="0">
              <a:buNone/>
              <a:defRPr sz="1600" b="1"/>
            </a:lvl4pPr>
            <a:lvl5pPr marL="1827852" indent="0">
              <a:buNone/>
              <a:defRPr sz="1600" b="1"/>
            </a:lvl5pPr>
            <a:lvl6pPr marL="2284815" indent="0">
              <a:buNone/>
              <a:defRPr sz="1600" b="1"/>
            </a:lvl6pPr>
            <a:lvl7pPr marL="2741778" indent="0">
              <a:buNone/>
              <a:defRPr sz="1600" b="1"/>
            </a:lvl7pPr>
            <a:lvl8pPr marL="3198740" indent="0">
              <a:buNone/>
              <a:defRPr sz="1600" b="1"/>
            </a:lvl8pPr>
            <a:lvl9pPr marL="365570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26" indent="0">
              <a:buNone/>
              <a:defRPr sz="1800" b="1"/>
            </a:lvl3pPr>
            <a:lvl4pPr marL="1370890" indent="0">
              <a:buNone/>
              <a:defRPr sz="1600" b="1"/>
            </a:lvl4pPr>
            <a:lvl5pPr marL="1827852" indent="0">
              <a:buNone/>
              <a:defRPr sz="1600" b="1"/>
            </a:lvl5pPr>
            <a:lvl6pPr marL="2284815" indent="0">
              <a:buNone/>
              <a:defRPr sz="1600" b="1"/>
            </a:lvl6pPr>
            <a:lvl7pPr marL="2741778" indent="0">
              <a:buNone/>
              <a:defRPr sz="1600" b="1"/>
            </a:lvl7pPr>
            <a:lvl8pPr marL="3198740" indent="0">
              <a:buNone/>
              <a:defRPr sz="1600" b="1"/>
            </a:lvl8pPr>
            <a:lvl9pPr marL="365570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4FBAB-BEC0-4A29-BB9B-1C528FC3D91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959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8C32D-DA77-4C85-ACA9-FCE5859C65E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924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D6BDE-03FE-4EDD-BE0A-25FE43B207E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218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63" indent="0">
              <a:buNone/>
              <a:defRPr sz="1200"/>
            </a:lvl2pPr>
            <a:lvl3pPr marL="913926" indent="0">
              <a:buNone/>
              <a:defRPr sz="1000"/>
            </a:lvl3pPr>
            <a:lvl4pPr marL="1370890" indent="0">
              <a:buNone/>
              <a:defRPr sz="900"/>
            </a:lvl4pPr>
            <a:lvl5pPr marL="1827852" indent="0">
              <a:buNone/>
              <a:defRPr sz="900"/>
            </a:lvl5pPr>
            <a:lvl6pPr marL="2284815" indent="0">
              <a:buNone/>
              <a:defRPr sz="900"/>
            </a:lvl6pPr>
            <a:lvl7pPr marL="2741778" indent="0">
              <a:buNone/>
              <a:defRPr sz="900"/>
            </a:lvl7pPr>
            <a:lvl8pPr marL="3198740" indent="0">
              <a:buNone/>
              <a:defRPr sz="900"/>
            </a:lvl8pPr>
            <a:lvl9pPr marL="365570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344A9-8627-4924-8FD5-EAE1CE274E6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785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26" indent="0">
              <a:buNone/>
              <a:defRPr sz="2400"/>
            </a:lvl3pPr>
            <a:lvl4pPr marL="1370890" indent="0">
              <a:buNone/>
              <a:defRPr sz="2000"/>
            </a:lvl4pPr>
            <a:lvl5pPr marL="1827852" indent="0">
              <a:buNone/>
              <a:defRPr sz="2000"/>
            </a:lvl5pPr>
            <a:lvl6pPr marL="2284815" indent="0">
              <a:buNone/>
              <a:defRPr sz="2000"/>
            </a:lvl6pPr>
            <a:lvl7pPr marL="2741778" indent="0">
              <a:buNone/>
              <a:defRPr sz="2000"/>
            </a:lvl7pPr>
            <a:lvl8pPr marL="3198740" indent="0">
              <a:buNone/>
              <a:defRPr sz="2000"/>
            </a:lvl8pPr>
            <a:lvl9pPr marL="3655704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63" indent="0">
              <a:buNone/>
              <a:defRPr sz="1200"/>
            </a:lvl2pPr>
            <a:lvl3pPr marL="913926" indent="0">
              <a:buNone/>
              <a:defRPr sz="1000"/>
            </a:lvl3pPr>
            <a:lvl4pPr marL="1370890" indent="0">
              <a:buNone/>
              <a:defRPr sz="900"/>
            </a:lvl4pPr>
            <a:lvl5pPr marL="1827852" indent="0">
              <a:buNone/>
              <a:defRPr sz="900"/>
            </a:lvl5pPr>
            <a:lvl6pPr marL="2284815" indent="0">
              <a:buNone/>
              <a:defRPr sz="900"/>
            </a:lvl6pPr>
            <a:lvl7pPr marL="2741778" indent="0">
              <a:buNone/>
              <a:defRPr sz="900"/>
            </a:lvl7pPr>
            <a:lvl8pPr marL="3198740" indent="0">
              <a:buNone/>
              <a:defRPr sz="900"/>
            </a:lvl8pPr>
            <a:lvl9pPr marL="365570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F8CC6-CBFF-4A24-B343-7C78FF6580C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609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17C89-477D-4EAF-BA20-333740CA98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561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D5CF1-FD05-4E1D-8D3D-7D93ED9BFE7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2174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4143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7097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8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7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7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0451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1288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26" indent="0">
              <a:buNone/>
              <a:defRPr sz="1800" b="1"/>
            </a:lvl3pPr>
            <a:lvl4pPr marL="1370890" indent="0">
              <a:buNone/>
              <a:defRPr sz="1600" b="1"/>
            </a:lvl4pPr>
            <a:lvl5pPr marL="1827852" indent="0">
              <a:buNone/>
              <a:defRPr sz="1600" b="1"/>
            </a:lvl5pPr>
            <a:lvl6pPr marL="2284815" indent="0">
              <a:buNone/>
              <a:defRPr sz="1600" b="1"/>
            </a:lvl6pPr>
            <a:lvl7pPr marL="2741778" indent="0">
              <a:buNone/>
              <a:defRPr sz="1600" b="1"/>
            </a:lvl7pPr>
            <a:lvl8pPr marL="3198740" indent="0">
              <a:buNone/>
              <a:defRPr sz="1600" b="1"/>
            </a:lvl8pPr>
            <a:lvl9pPr marL="365570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26" indent="0">
              <a:buNone/>
              <a:defRPr sz="1800" b="1"/>
            </a:lvl3pPr>
            <a:lvl4pPr marL="1370890" indent="0">
              <a:buNone/>
              <a:defRPr sz="1600" b="1"/>
            </a:lvl4pPr>
            <a:lvl5pPr marL="1827852" indent="0">
              <a:buNone/>
              <a:defRPr sz="1600" b="1"/>
            </a:lvl5pPr>
            <a:lvl6pPr marL="2284815" indent="0">
              <a:buNone/>
              <a:defRPr sz="1600" b="1"/>
            </a:lvl6pPr>
            <a:lvl7pPr marL="2741778" indent="0">
              <a:buNone/>
              <a:defRPr sz="1600" b="1"/>
            </a:lvl7pPr>
            <a:lvl8pPr marL="3198740" indent="0">
              <a:buNone/>
              <a:defRPr sz="1600" b="1"/>
            </a:lvl8pPr>
            <a:lvl9pPr marL="365570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630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7625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466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8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7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7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63" indent="0">
              <a:buNone/>
              <a:defRPr sz="1200"/>
            </a:lvl2pPr>
            <a:lvl3pPr marL="913926" indent="0">
              <a:buNone/>
              <a:defRPr sz="1000"/>
            </a:lvl3pPr>
            <a:lvl4pPr marL="1370890" indent="0">
              <a:buNone/>
              <a:defRPr sz="900"/>
            </a:lvl4pPr>
            <a:lvl5pPr marL="1827852" indent="0">
              <a:buNone/>
              <a:defRPr sz="900"/>
            </a:lvl5pPr>
            <a:lvl6pPr marL="2284815" indent="0">
              <a:buNone/>
              <a:defRPr sz="900"/>
            </a:lvl6pPr>
            <a:lvl7pPr marL="2741778" indent="0">
              <a:buNone/>
              <a:defRPr sz="900"/>
            </a:lvl7pPr>
            <a:lvl8pPr marL="3198740" indent="0">
              <a:buNone/>
              <a:defRPr sz="900"/>
            </a:lvl8pPr>
            <a:lvl9pPr marL="365570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5688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26" indent="0">
              <a:buNone/>
              <a:defRPr sz="2400"/>
            </a:lvl3pPr>
            <a:lvl4pPr marL="1370890" indent="0">
              <a:buNone/>
              <a:defRPr sz="2000"/>
            </a:lvl4pPr>
            <a:lvl5pPr marL="1827852" indent="0">
              <a:buNone/>
              <a:defRPr sz="2000"/>
            </a:lvl5pPr>
            <a:lvl6pPr marL="2284815" indent="0">
              <a:buNone/>
              <a:defRPr sz="2000"/>
            </a:lvl6pPr>
            <a:lvl7pPr marL="2741778" indent="0">
              <a:buNone/>
              <a:defRPr sz="2000"/>
            </a:lvl7pPr>
            <a:lvl8pPr marL="3198740" indent="0">
              <a:buNone/>
              <a:defRPr sz="2000"/>
            </a:lvl8pPr>
            <a:lvl9pPr marL="3655704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63" indent="0">
              <a:buNone/>
              <a:defRPr sz="1200"/>
            </a:lvl2pPr>
            <a:lvl3pPr marL="913926" indent="0">
              <a:buNone/>
              <a:defRPr sz="1000"/>
            </a:lvl3pPr>
            <a:lvl4pPr marL="1370890" indent="0">
              <a:buNone/>
              <a:defRPr sz="900"/>
            </a:lvl4pPr>
            <a:lvl5pPr marL="1827852" indent="0">
              <a:buNone/>
              <a:defRPr sz="900"/>
            </a:lvl5pPr>
            <a:lvl6pPr marL="2284815" indent="0">
              <a:buNone/>
              <a:defRPr sz="900"/>
            </a:lvl6pPr>
            <a:lvl7pPr marL="2741778" indent="0">
              <a:buNone/>
              <a:defRPr sz="900"/>
            </a:lvl7pPr>
            <a:lvl8pPr marL="3198740" indent="0">
              <a:buNone/>
              <a:defRPr sz="900"/>
            </a:lvl8pPr>
            <a:lvl9pPr marL="365570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720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330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9454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1709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1694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0234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7142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3057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936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012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137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0260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094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7343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6910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6565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9255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9175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264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26" indent="0">
              <a:buNone/>
              <a:defRPr sz="1800" b="1"/>
            </a:lvl3pPr>
            <a:lvl4pPr marL="1370890" indent="0">
              <a:buNone/>
              <a:defRPr sz="1600" b="1"/>
            </a:lvl4pPr>
            <a:lvl5pPr marL="1827852" indent="0">
              <a:buNone/>
              <a:defRPr sz="1600" b="1"/>
            </a:lvl5pPr>
            <a:lvl6pPr marL="2284815" indent="0">
              <a:buNone/>
              <a:defRPr sz="1600" b="1"/>
            </a:lvl6pPr>
            <a:lvl7pPr marL="2741778" indent="0">
              <a:buNone/>
              <a:defRPr sz="1600" b="1"/>
            </a:lvl7pPr>
            <a:lvl8pPr marL="3198740" indent="0">
              <a:buNone/>
              <a:defRPr sz="1600" b="1"/>
            </a:lvl8pPr>
            <a:lvl9pPr marL="365570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26" indent="0">
              <a:buNone/>
              <a:defRPr sz="1800" b="1"/>
            </a:lvl3pPr>
            <a:lvl4pPr marL="1370890" indent="0">
              <a:buNone/>
              <a:defRPr sz="1600" b="1"/>
            </a:lvl4pPr>
            <a:lvl5pPr marL="1827852" indent="0">
              <a:buNone/>
              <a:defRPr sz="1600" b="1"/>
            </a:lvl5pPr>
            <a:lvl6pPr marL="2284815" indent="0">
              <a:buNone/>
              <a:defRPr sz="1600" b="1"/>
            </a:lvl6pPr>
            <a:lvl7pPr marL="2741778" indent="0">
              <a:buNone/>
              <a:defRPr sz="1600" b="1"/>
            </a:lvl7pPr>
            <a:lvl8pPr marL="3198740" indent="0">
              <a:buNone/>
              <a:defRPr sz="1600" b="1"/>
            </a:lvl8pPr>
            <a:lvl9pPr marL="365570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6296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6595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8272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1047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0757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672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63" indent="0">
              <a:buNone/>
              <a:defRPr sz="1200"/>
            </a:lvl2pPr>
            <a:lvl3pPr marL="913926" indent="0">
              <a:buNone/>
              <a:defRPr sz="1000"/>
            </a:lvl3pPr>
            <a:lvl4pPr marL="1370890" indent="0">
              <a:buNone/>
              <a:defRPr sz="900"/>
            </a:lvl4pPr>
            <a:lvl5pPr marL="1827852" indent="0">
              <a:buNone/>
              <a:defRPr sz="900"/>
            </a:lvl5pPr>
            <a:lvl6pPr marL="2284815" indent="0">
              <a:buNone/>
              <a:defRPr sz="900"/>
            </a:lvl6pPr>
            <a:lvl7pPr marL="2741778" indent="0">
              <a:buNone/>
              <a:defRPr sz="900"/>
            </a:lvl7pPr>
            <a:lvl8pPr marL="3198740" indent="0">
              <a:buNone/>
              <a:defRPr sz="900"/>
            </a:lvl8pPr>
            <a:lvl9pPr marL="365570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26" indent="0">
              <a:buNone/>
              <a:defRPr sz="2400"/>
            </a:lvl3pPr>
            <a:lvl4pPr marL="1370890" indent="0">
              <a:buNone/>
              <a:defRPr sz="2000"/>
            </a:lvl4pPr>
            <a:lvl5pPr marL="1827852" indent="0">
              <a:buNone/>
              <a:defRPr sz="2000"/>
            </a:lvl5pPr>
            <a:lvl6pPr marL="2284815" indent="0">
              <a:buNone/>
              <a:defRPr sz="2000"/>
            </a:lvl6pPr>
            <a:lvl7pPr marL="2741778" indent="0">
              <a:buNone/>
              <a:defRPr sz="2000"/>
            </a:lvl7pPr>
            <a:lvl8pPr marL="3198740" indent="0">
              <a:buNone/>
              <a:defRPr sz="2000"/>
            </a:lvl8pPr>
            <a:lvl9pPr marL="3655704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63" indent="0">
              <a:buNone/>
              <a:defRPr sz="1200"/>
            </a:lvl2pPr>
            <a:lvl3pPr marL="913926" indent="0">
              <a:buNone/>
              <a:defRPr sz="1000"/>
            </a:lvl3pPr>
            <a:lvl4pPr marL="1370890" indent="0">
              <a:buNone/>
              <a:defRPr sz="900"/>
            </a:lvl4pPr>
            <a:lvl5pPr marL="1827852" indent="0">
              <a:buNone/>
              <a:defRPr sz="900"/>
            </a:lvl5pPr>
            <a:lvl6pPr marL="2284815" indent="0">
              <a:buNone/>
              <a:defRPr sz="900"/>
            </a:lvl6pPr>
            <a:lvl7pPr marL="2741778" indent="0">
              <a:buNone/>
              <a:defRPr sz="900"/>
            </a:lvl7pPr>
            <a:lvl8pPr marL="3198740" indent="0">
              <a:buNone/>
              <a:defRPr sz="900"/>
            </a:lvl8pPr>
            <a:lvl9pPr marL="365570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90" tIns="45697" rIns="91390" bIns="4569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390" tIns="45697" rIns="91390" bIns="4569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390" tIns="45697" rIns="91390" bIns="4569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390" tIns="45697" rIns="91390" bIns="4569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390" tIns="45697" rIns="91390" bIns="4569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92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22" indent="-342722" algn="l" defTabSz="91392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65" indent="-285600" algn="l" defTabSz="91392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10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72" indent="-228482" algn="l" defTabSz="91392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34" indent="-228482" algn="l" defTabSz="91392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97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60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23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86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26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90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52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15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78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40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04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0" tIns="45697" rIns="91390" bIns="4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0" tIns="45697" rIns="91390" bIns="4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0" tIns="45697" rIns="91390" bIns="45697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0" tIns="45697" rIns="91390" bIns="45697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0" tIns="45697" rIns="91390" bIns="45697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A4CCD4-9389-401A-9C41-DB27C68DFB70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58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696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392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089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785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722" indent="-34272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565" indent="-285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410" indent="-228482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372" indent="-228482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334" indent="-228482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297" indent="-22848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260" indent="-22848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223" indent="-22848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186" indent="-22848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26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90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52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15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78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40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04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90" tIns="45697" rIns="91390" bIns="4569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390" tIns="45697" rIns="91390" bIns="4569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390" tIns="45697" rIns="91390" bIns="4569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390" tIns="45697" rIns="91390" bIns="4569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390" tIns="45697" rIns="91390" bIns="4569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324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392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22" indent="-342722" algn="l" defTabSz="91392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65" indent="-285600" algn="l" defTabSz="91392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10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72" indent="-228482" algn="l" defTabSz="91392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34" indent="-228482" algn="l" defTabSz="91392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97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60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23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86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26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90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52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15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78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40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04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08.12.2023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37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08.12.2023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904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iro38-my.sharepoint.com/:f:/g/personal/lsprp_irk-edu_ru/EpYXThGLLQxAtylqz5Ttmp4BxP-7nrcqbFpWi5hfaPIEXQ?e=hTPPQr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fs.znanio.ru/methodology/images/59/eb/59eb2dc6124e4f47985ad8ac19843e0dcc794d0a.jpg" TargetMode="Externa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fs.znanio.ru/methodology/images/51/14/5114a00f98cac0fd933d84c710c2bb4e46e8ad28.jpg" TargetMode="Externa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ru-RU" sz="3200" dirty="0" smtClean="0"/>
              <a:t>Исследовательский   проект</a:t>
            </a:r>
            <a:endParaRPr lang="ru-RU" sz="32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640328"/>
            <a:ext cx="8219256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/>
              <a:t> </a:t>
            </a:r>
            <a:endParaRPr lang="ru-RU" sz="2800" dirty="0"/>
          </a:p>
          <a:p>
            <a:pPr marL="0" indent="0" algn="ctr">
              <a:buNone/>
            </a:pPr>
            <a:r>
              <a:rPr lang="ru-RU" sz="2800" b="1" dirty="0">
                <a:solidFill>
                  <a:srgbClr val="C00000"/>
                </a:solidFill>
              </a:rPr>
              <a:t>Подростковый </a:t>
            </a:r>
            <a:r>
              <a:rPr lang="ru-RU" sz="2800" b="1" dirty="0" err="1">
                <a:solidFill>
                  <a:srgbClr val="C00000"/>
                </a:solidFill>
              </a:rPr>
              <a:t>буллинг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endParaRPr lang="ru-RU" sz="28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800" b="1" dirty="0">
                <a:solidFill>
                  <a:srgbClr val="C00000"/>
                </a:solidFill>
              </a:rPr>
              <a:t>в </a:t>
            </a:r>
            <a:r>
              <a:rPr lang="ru-RU" sz="2800" b="1">
                <a:solidFill>
                  <a:srgbClr val="C00000"/>
                </a:solidFill>
              </a:rPr>
              <a:t>художественной </a:t>
            </a:r>
            <a:r>
              <a:rPr lang="ru-RU" sz="2800" b="1" smtClean="0">
                <a:solidFill>
                  <a:srgbClr val="C00000"/>
                </a:solidFill>
              </a:rPr>
              <a:t>литературе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123\Desktop\c0dfbc01e8550e81a9c521c7fb4f35af72ca365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77072"/>
            <a:ext cx="259228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479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123\Desktop\slide-5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35292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467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123\Desktop\slide-7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74846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138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123\Desktop\slide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568952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657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123\Desktop\slid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79448"/>
            <a:ext cx="8424936" cy="462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105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988840"/>
            <a:ext cx="8240960" cy="3672408"/>
          </a:xfrm>
        </p:spPr>
        <p:txBody>
          <a:bodyPr>
            <a:noAutofit/>
          </a:bodyPr>
          <a:lstStyle/>
          <a:p>
            <a:pPr algn="l" fontAlgn="base">
              <a:buFont typeface="Arial"/>
              <a:buChar char="•"/>
            </a:pPr>
            <a:endParaRPr lang="ru-RU" sz="1800" b="1" i="1" cap="all" dirty="0">
              <a:solidFill>
                <a:schemeClr val="tx1"/>
              </a:solidFill>
              <a:cs typeface="Times New Roman" pitchFamily="18" charset="0"/>
              <a:hlinkClick r:id="rId2"/>
            </a:endParaRPr>
          </a:p>
          <a:p>
            <a:pPr algn="l" fontAlgn="base"/>
            <a:endParaRPr lang="ru-RU" sz="2400" b="1" i="1" cap="all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123\Desktop\slide-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56" y="476672"/>
            <a:ext cx="792088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77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C:\Users\123\Desktop\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6" cy="602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327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«Страх» в романе Стивена Кинга «Керри»: последствия </a:t>
            </a:r>
            <a:r>
              <a:rPr lang="ru-RU" b="1" dirty="0" err="1"/>
              <a:t>буллинга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C:\Users\123\Desktop\10423417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28800"/>
            <a:ext cx="3240360" cy="504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123\Desktop\1624234166397_bullet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5184576" cy="48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906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88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СТРАХ: социальный</a:t>
            </a:r>
            <a:r>
              <a:rPr lang="ru-RU" sz="2800" b="1" dirty="0">
                <a:solidFill>
                  <a:srgbClr val="C00000"/>
                </a:solidFill>
              </a:rPr>
              <a:t>, религиозный, страх критики, который и </a:t>
            </a: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«</a:t>
            </a:r>
            <a:r>
              <a:rPr lang="ru-RU" sz="2800" b="1" dirty="0">
                <a:solidFill>
                  <a:srgbClr val="C00000"/>
                </a:solidFill>
              </a:rPr>
              <a:t>возродил в ней желание мстить за все обиды»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C:\Users\123\Desktop\slide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79448"/>
            <a:ext cx="8568952" cy="491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078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C:\Users\123\Desktop\44486512-stiven-king-kerri-444865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308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C:\Users\123\Desktop\slid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24936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498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2769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defTabSz="914400"/>
            <a:endPara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2000240"/>
            <a:ext cx="7572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4400" dirty="0" smtClean="0">
                <a:solidFill>
                  <a:srgbClr val="006600"/>
                </a:solidFill>
              </a:rPr>
              <a:t> </a:t>
            </a:r>
            <a:endParaRPr lang="ru-RU" sz="4400" dirty="0">
              <a:solidFill>
                <a:srgbClr val="0066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71934" y="6215082"/>
            <a:ext cx="1037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b="1" dirty="0" smtClean="0">
                <a:solidFill>
                  <a:srgbClr val="006600"/>
                </a:solidFill>
              </a:rPr>
              <a:t>2022 год</a:t>
            </a:r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81169" y="368661"/>
            <a:ext cx="8229600" cy="1285884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>
                <a:solidFill>
                  <a:srgbClr val="C00000"/>
                </a:solidFill>
              </a:rPr>
              <a:t>СОДЕРЖАНИЕ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008000"/>
                </a:solidFill>
              </a:rPr>
              <a:t/>
            </a:r>
            <a:br>
              <a:rPr lang="ru-RU" sz="3200" b="1" dirty="0" smtClean="0">
                <a:solidFill>
                  <a:srgbClr val="008000"/>
                </a:solidFill>
              </a:rPr>
            </a:br>
            <a:endParaRPr lang="ru-RU" sz="2400" b="1" dirty="0">
              <a:solidFill>
                <a:srgbClr val="0080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95536" y="1340768"/>
            <a:ext cx="8748464" cy="475252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Введение                                                                                                          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3 -4	</a:t>
            </a:r>
          </a:p>
          <a:p>
            <a:pPr>
              <a:buNone/>
            </a:pP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Глава 1. </a:t>
            </a:r>
            <a:r>
              <a:rPr lang="ru-RU" sz="2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Буллинг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как социальное явление                                                    5 - 8	</a:t>
            </a:r>
          </a:p>
          <a:p>
            <a:pPr>
              <a:buNone/>
            </a:pP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Глава 2. Отражение проблемы </a:t>
            </a:r>
            <a:r>
              <a:rPr lang="ru-RU" sz="2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буллинга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художественной  литературе:        9 - 14</a:t>
            </a:r>
          </a:p>
          <a:p>
            <a:pPr>
              <a:buNone/>
            </a:pP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2.1 </a:t>
            </a:r>
            <a:r>
              <a:rPr lang="ru-RU" sz="2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В.Железников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«Чучело»: «Как чувствуют себя жертвы </a:t>
            </a:r>
            <a:r>
              <a:rPr lang="ru-RU" sz="2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буллинга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почему появляются агрессоры и что ими движет? Как прекратить травлю и кто в состоянии это сделать?»                                                                                9 - 10</a:t>
            </a:r>
          </a:p>
          <a:p>
            <a:pPr>
              <a:buNone/>
            </a:pP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2.2 «Страх» в романе Стивена Кинга «Керри»: последствия </a:t>
            </a:r>
            <a:r>
              <a:rPr lang="ru-RU" sz="2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буллинга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10 - 14                                                                                                         	</a:t>
            </a:r>
          </a:p>
          <a:p>
            <a:pPr>
              <a:buNone/>
            </a:pP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Заключение                                                                                                    15 - 16	</a:t>
            </a:r>
          </a:p>
          <a:p>
            <a:pPr>
              <a:buNone/>
            </a:pP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Список литературы                                                                                        17	</a:t>
            </a:r>
          </a:p>
          <a:p>
            <a:pPr>
              <a:buNone/>
            </a:pPr>
            <a:endParaRPr lang="ru-RU" sz="2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Приложения                                                                                                   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18	</a:t>
            </a:r>
          </a:p>
          <a:p>
            <a:pPr>
              <a:buNone/>
            </a:pP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01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123\Desktop\slide-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648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123\Desktop\slide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712968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571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123\Desktop\slide-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20891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843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6121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Советуем прочитать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7575850"/>
              </p:ext>
            </p:extLst>
          </p:nvPr>
        </p:nvGraphicFramePr>
        <p:xfrm>
          <a:off x="251520" y="1052736"/>
          <a:ext cx="8712968" cy="5923408"/>
        </p:xfrm>
        <a:graphic>
          <a:graphicData uri="http://schemas.openxmlformats.org/drawingml/2006/table">
            <a:tbl>
              <a:tblPr firstRow="1" firstCol="1" bandRow="1"/>
              <a:tblGrid>
                <a:gridCol w="3528392"/>
                <a:gridCol w="1368152"/>
                <a:gridCol w="3816424"/>
              </a:tblGrid>
              <a:tr h="1503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Еатерина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Мурашова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Автор подростковых драматических книг, таких как «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Барабашка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— это я», «Класс коррекции», трилогии «Анжелика и Кай» и других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ru-RU" sz="18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851" marR="21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«Класс коррекции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851" marR="21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повести травле подвергается целый класс, коррекционный класс в общеобразовательной школе.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Класс коррекции – это 7 «Е». В нём учатся дети без особых способностей. Попали они сюда по разным обстоятельствам. Ученик этого класса Антон, который является рассказчиком, когда-то самостоятельно поступил в «Б» класс, набрал максимальное количество баллов и блестяще там учился. Затем по неврологическим показателям и под давлением богатых родителей-спонсоров был переведён в класс 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851" marR="21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02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Елена 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Габова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851" marR="21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Рассказ «Не пускайте рыжую на озеро»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851" marR="21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Главная героиня Светка Сергеева не пользовалась любовью одноклассников. У нее были рыжие волосы, отчего ее называли - Рыжуха. Когда все ездили в поход на озеро, рыбачили и варили уху, Света держалась обособленно. В одиночестве на лодке она заплывала на середину озера и пела песни. Всем это не нравилось, т.к. считали, что она воет и распугивает рыбу. После девятого класса Светка решила не продолжать учебу и больше о ней никто не слышал. Но спустя некоторое время один из одноклассников посетил театр и увидел на сцене ту самую Рыжуху. 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851" marR="21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0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Дарья 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Доцук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Ведет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блог о современной детской литературе в лицах и событиях.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851" marR="21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«Ниша для Кати Олиной»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851" marR="21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Бедная Катя! Она думала, что мы с ней играли всерьез и уступали, потому что она вроде как новенькая. Никому не хотелось брать что-то из ее рук, но и ссориться с ней при взрослых мы тоже </a:t>
                      </a:r>
                      <a:r>
                        <a:rPr lang="ru-RU" sz="110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испугались.Этот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рассказ интересен тем, что травлю Кати прекращает мама рассказчика, только вмешательство взрослого человека остановило это дикое явление, дети поняли, что Катя – такая же, как и все они, а, следовательно, и издеваться над ней, избегать ее не надо.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851" marR="21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42521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123\Desktop\c0dfbc01e8550e81a9c521c7fb4f35af72ca365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28092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624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2769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defTabSz="914400"/>
            <a:endPara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7158" y="642918"/>
            <a:ext cx="8286808" cy="607223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600" b="1" u="sng" dirty="0" smtClean="0"/>
          </a:p>
          <a:p>
            <a:pPr>
              <a:buNone/>
            </a:pPr>
            <a:r>
              <a:rPr lang="ru-RU" sz="3600" b="1" dirty="0" smtClean="0"/>
              <a:t>	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361449"/>
            <a:ext cx="813690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проанализировать литературные произведения на тему подросткового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буллинга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Узнать, что такое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буллинг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Подобрать произведения на тему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буллинга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Составить список книг на тему подросткового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буллинга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Предметом исследования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являются художественные произведения русских и зарубежных писателей.</a:t>
            </a:r>
          </a:p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Объектом исследования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буллинг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Методы исследования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анализ  идейно – тематического содержания художественного текста.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Гипотеза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Буллинг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социальное явление, распространённое в школьной среде, имеет опасные последствия для всех участников.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96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Что такое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буллинг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123\Desktop\slid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79448"/>
            <a:ext cx="8208912" cy="462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40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Презентация к классному часу на тему &quot;Буллинг: как защитить себя и друзей&quot;">
            <a:hlinkClick r:id="rId2" tgtFrame="&quot;_blank&quot;" tooltip="&quot;Презентация к классному часу на тему &quot;Буллинг: как защитить себя и друзей&quot;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920879" cy="5721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0691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Презентация к классному часу на тему &quot;Буллинг: как защитить себя и друзей&quot;">
            <a:hlinkClick r:id="rId2" tgtFrame="&quot;_blank&quot;" tooltip="&quot;Презентация к классному часу на тему &quot;Буллинг: как защитить себя и друзей&quot;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96944" cy="57935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2169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123\Desktop\slide-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16" y="188640"/>
            <a:ext cx="423747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8641"/>
            <a:ext cx="4716016" cy="646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7212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/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В.Железников</a:t>
            </a:r>
            <a:r>
              <a:rPr lang="ru-RU" sz="2800" b="1" dirty="0">
                <a:solidFill>
                  <a:srgbClr val="C00000"/>
                </a:solidFill>
              </a:rPr>
              <a:t> «Чучело»: </a:t>
            </a: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«</a:t>
            </a:r>
            <a:r>
              <a:rPr lang="ru-RU" sz="2800" b="1" dirty="0">
                <a:solidFill>
                  <a:srgbClr val="C00000"/>
                </a:solidFill>
              </a:rPr>
              <a:t>Как чувствуют себя жертвы </a:t>
            </a:r>
            <a:r>
              <a:rPr lang="ru-RU" sz="2800" b="1" dirty="0" err="1">
                <a:solidFill>
                  <a:srgbClr val="C00000"/>
                </a:solidFill>
              </a:rPr>
              <a:t>буллинга</a:t>
            </a:r>
            <a:r>
              <a:rPr lang="ru-RU" sz="2800" b="1" dirty="0">
                <a:solidFill>
                  <a:srgbClr val="C00000"/>
                </a:solidFill>
              </a:rPr>
              <a:t>, почему появляются агрессоры и что ими движет</a:t>
            </a:r>
            <a:r>
              <a:rPr lang="ru-RU" sz="2800" b="1" dirty="0" smtClean="0">
                <a:solidFill>
                  <a:srgbClr val="C00000"/>
                </a:solidFill>
              </a:rPr>
              <a:t>?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Как прекратить травлю и кто в состоянии это сделать?»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7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8194" name="Picture 2" descr="C:\Users\123\Desktop\slide-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842493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096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123\Desktop\slide-1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8092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6888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  <a:softEdge rad="127000"/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 prst="artDeco"/>
        </a:sp3d>
      </a:spPr>
      <a:bodyPr wrap="square" rtlCol="0">
        <a:spAutoFit/>
      </a:bodyPr>
      <a:lstStyle>
        <a:defPPr algn="ctr">
          <a:defRPr sz="1300" b="1" dirty="0" smtClean="0">
            <a:solidFill>
              <a:srgbClr val="006600"/>
            </a:solidFill>
            <a:latin typeface="Arial Narrow" pitchFamily="34" charset="0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  <a:softEdge rad="127000"/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 prst="artDeco"/>
        </a:sp3d>
      </a:spPr>
      <a:bodyPr wrap="square" rtlCol="0">
        <a:spAutoFit/>
      </a:bodyPr>
      <a:lstStyle>
        <a:defPPr algn="ctr">
          <a:defRPr sz="1300" b="1" dirty="0" smtClean="0">
            <a:solidFill>
              <a:srgbClr val="006600"/>
            </a:solidFill>
            <a:latin typeface="Arial Narrow" pitchFamily="34" charset="0"/>
            <a:cs typeface="Arial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442</Words>
  <Application>Microsoft Office PowerPoint</Application>
  <PresentationFormat>Экран (4:3)</PresentationFormat>
  <Paragraphs>54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Тема Office</vt:lpstr>
      <vt:lpstr>Оформление по умолчанию</vt:lpstr>
      <vt:lpstr>3_Тема Office</vt:lpstr>
      <vt:lpstr>2_Тема Office</vt:lpstr>
      <vt:lpstr>4_Тема Office</vt:lpstr>
      <vt:lpstr>Исследовательский   проект</vt:lpstr>
      <vt:lpstr>СОДЕРЖАНИЕ  </vt:lpstr>
      <vt:lpstr>Презентация PowerPoint</vt:lpstr>
      <vt:lpstr>Что такое буллинг?</vt:lpstr>
      <vt:lpstr>Презентация PowerPoint</vt:lpstr>
      <vt:lpstr>Презентация PowerPoint</vt:lpstr>
      <vt:lpstr>Презентация PowerPoint</vt:lpstr>
      <vt:lpstr>  В.Железников «Чучело»:  «Как чувствуют себя жертвы буллинга, почему появляются агрессоры и что ими движет?  Как прекратить травлю и кто в состоянии это сделать?» 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</vt:lpstr>
      <vt:lpstr>Презентация PowerPoint</vt:lpstr>
      <vt:lpstr>Презентация PowerPoint</vt:lpstr>
      <vt:lpstr>«Страх» в романе Стивена Кинга «Керри»: последствия буллинга</vt:lpstr>
      <vt:lpstr>СТРАХ: социальный, религиозный, страх критики, который и  «возродил в ней желание мстить за все обиды»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Советуем прочитать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123</cp:lastModifiedBy>
  <cp:revision>116</cp:revision>
  <dcterms:created xsi:type="dcterms:W3CDTF">2021-08-26T04:35:28Z</dcterms:created>
  <dcterms:modified xsi:type="dcterms:W3CDTF">2023-12-08T14:22:16Z</dcterms:modified>
</cp:coreProperties>
</file>