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80" r:id="rId3"/>
    <p:sldMasterId id="2147483792" r:id="rId4"/>
  </p:sldMasterIdLst>
  <p:notesMasterIdLst>
    <p:notesMasterId r:id="rId21"/>
  </p:notesMasterIdLst>
  <p:sldIdLst>
    <p:sldId id="311" r:id="rId5"/>
    <p:sldId id="352" r:id="rId6"/>
    <p:sldId id="353" r:id="rId7"/>
    <p:sldId id="277" r:id="rId8"/>
    <p:sldId id="350" r:id="rId9"/>
    <p:sldId id="351" r:id="rId10"/>
    <p:sldId id="331" r:id="rId11"/>
    <p:sldId id="337" r:id="rId12"/>
    <p:sldId id="332" r:id="rId13"/>
    <p:sldId id="339" r:id="rId14"/>
    <p:sldId id="358" r:id="rId15"/>
    <p:sldId id="338" r:id="rId16"/>
    <p:sldId id="346" r:id="rId17"/>
    <p:sldId id="357" r:id="rId18"/>
    <p:sldId id="356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460DA-4C30-4726-A94E-7CCA9A10854B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F6536-2270-4EEF-8C79-80482E6A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8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6536-2270-4EEF-8C79-80482E6AFD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0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6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2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3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5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0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23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1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5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6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3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9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4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91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56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5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6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2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59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7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4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5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s.znanio.ru/methodology/images/be/d6/bed660b2b0a32af1a3111c7a260ba2ce256c0b8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s.znanio.ru/methodology/images/59/eb/59eb2dc6124e4f47985ad8ac19843e0dcc794d0a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s.znanio.ru/methodology/images/51/14/5114a00f98cac0fd933d84c710c2bb4e46e8ad28.jpg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0024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4400" dirty="0" smtClean="0">
                <a:solidFill>
                  <a:srgbClr val="006600"/>
                </a:solidFill>
              </a:rPr>
              <a:t> 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6215082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srgbClr val="006600"/>
                </a:solidFill>
              </a:rPr>
              <a:t>2022 год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169" y="368661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СОДЕРЖАНИЕ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2" y="1052736"/>
            <a:ext cx="7548890" cy="47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езентация к классному часу на тему &quot;Буллинг: как защитить себя и друзей&quot;">
            <a:hlinkClick r:id="rId2" tgtFrame="&quot;_blank&quot;" tooltip="&quot;Презентация к классному часу на тему &quot;Буллинг: как защитить себя и друзей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5" cy="57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602"/>
            <a:ext cx="8496944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2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23\Desktop\slide-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250"/>
            <a:ext cx="8640959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7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23\Desktop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5689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250"/>
            <a:ext cx="8280919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7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c0dfbc01e8550e81a9c521c7fb4f35af72ca3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91440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62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ПРОДУКТЫ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СКАЗКОТЕРАПИЯ</a:t>
            </a: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«</a:t>
            </a:r>
            <a:r>
              <a:rPr lang="ru-RU" b="1" dirty="0" err="1">
                <a:solidFill>
                  <a:srgbClr val="00B050"/>
                </a:solidFill>
              </a:rPr>
              <a:t>Буллинг</a:t>
            </a:r>
            <a:r>
              <a:rPr lang="ru-RU" b="1" dirty="0">
                <a:solidFill>
                  <a:srgbClr val="00B050"/>
                </a:solidFill>
              </a:rPr>
              <a:t>: разбираемся вместе с героями сказок»</a:t>
            </a: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( по книге Элеоноры </a:t>
            </a:r>
            <a:r>
              <a:rPr lang="ru-RU" b="1" dirty="0" err="1">
                <a:solidFill>
                  <a:srgbClr val="00B050"/>
                </a:solidFill>
              </a:rPr>
              <a:t>Форназари</a:t>
            </a:r>
            <a:r>
              <a:rPr lang="ru-RU" b="1" dirty="0">
                <a:solidFill>
                  <a:srgbClr val="00B050"/>
                </a:solidFill>
              </a:rPr>
              <a:t> «Что такое </a:t>
            </a:r>
            <a:r>
              <a:rPr lang="ru-RU" b="1" dirty="0" err="1">
                <a:solidFill>
                  <a:srgbClr val="00B050"/>
                </a:solidFill>
              </a:rPr>
              <a:t>буллинг</a:t>
            </a:r>
            <a:r>
              <a:rPr lang="ru-RU" b="1" dirty="0">
                <a:solidFill>
                  <a:srgbClr val="00B050"/>
                </a:solidFill>
              </a:rPr>
              <a:t>? Как с ним бороться?» - Москва, «РОСМЭН», 2021 год</a:t>
            </a:r>
            <a:r>
              <a:rPr lang="ru-RU" b="1" dirty="0"/>
              <a:t>)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" y="4653136"/>
            <a:ext cx="40324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0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Рекомендации</a:t>
            </a:r>
            <a:endParaRPr lang="ru-RU" dirty="0"/>
          </a:p>
        </p:txBody>
      </p:sp>
      <p:pic>
        <p:nvPicPr>
          <p:cNvPr id="23554" name="Picture 2" descr="C:\Users\123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9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23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3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642918"/>
            <a:ext cx="8286808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u="sng" dirty="0" smtClean="0"/>
          </a:p>
          <a:p>
            <a:pPr>
              <a:buNone/>
            </a:pPr>
            <a:r>
              <a:rPr lang="ru-RU" sz="3600" b="1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61449"/>
            <a:ext cx="88924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сверстникам избежать травли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школе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проанализировать понятийно-терминологический аппарат и выявить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наиболее общепризнанное содержание понятия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описать виды и участников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выяснить возможные причины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 изучить статистические данные 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разработать рекомендации по предотвращению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6) оформить базовые рекомендации по предотвращению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школе.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642918"/>
            <a:ext cx="8286808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u="sng" dirty="0" smtClean="0"/>
          </a:p>
          <a:p>
            <a:pPr>
              <a:buNone/>
            </a:pPr>
            <a:r>
              <a:rPr lang="ru-RU" sz="3600" b="1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61449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являются проблемы воспитания, порождающие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Предметом исследования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Социальное окружение способствует определению ценностных ориентиров, формированию образа жизни личности,  существуют методы предотвращения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ранних стадиях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такое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буллинг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9448"/>
            <a:ext cx="8208912" cy="4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езентация к классному часу на тему &quot;Буллинг: как защитить себя и друзей&quot;">
            <a:hlinkClick r:id="rId2" tgtFrame="&quot;_blank&quot;" tooltip="&quot;Презентация к классному часу на тему &quot;Буллинг: как защитить себя и друзей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20879" cy="57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9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езентация к классному часу на тему &quot;Буллинг: как защитить себя и друзей&quot;">
            <a:hlinkClick r:id="rId2" tgtFrame="&quot;_blank&quot;" tooltip="&quot;Презентация к классному часу на тему &quot;Буллинг: как защитить себя и друзей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В.Железников</a:t>
            </a:r>
            <a:r>
              <a:rPr lang="ru-RU" sz="2800" b="1" dirty="0">
                <a:solidFill>
                  <a:srgbClr val="C00000"/>
                </a:solidFill>
              </a:rPr>
              <a:t> «Чучело»: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 чувствуют себя жертвы </a:t>
            </a:r>
            <a:r>
              <a:rPr lang="ru-RU" sz="2800" b="1" dirty="0" err="1">
                <a:solidFill>
                  <a:srgbClr val="C00000"/>
                </a:solidFill>
              </a:rPr>
              <a:t>буллинга</a:t>
            </a:r>
            <a:r>
              <a:rPr lang="ru-RU" sz="2800" b="1" dirty="0">
                <a:solidFill>
                  <a:srgbClr val="C00000"/>
                </a:solidFill>
              </a:rPr>
              <a:t>, почему появляются агрессоры и что ими движет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Как прекратить травлю и кто в состоянии это сделать?»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123\Desktop\slide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4249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23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9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992887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5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23\Desktop\slide-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50"/>
            <a:ext cx="8712968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88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artDeco"/>
        </a:sp3d>
      </a:spPr>
      <a:bodyPr wrap="square" rtlCol="0">
        <a:spAutoFit/>
      </a:bodyPr>
      <a:lstStyle>
        <a:defPPr algn="ctr">
          <a:defRPr sz="1300" b="1" dirty="0" smtClean="0">
            <a:solidFill>
              <a:srgbClr val="006600"/>
            </a:solidFill>
            <a:latin typeface="Arial Narrow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artDeco"/>
        </a:sp3d>
      </a:spPr>
      <a:bodyPr wrap="square" rtlCol="0">
        <a:spAutoFit/>
      </a:bodyPr>
      <a:lstStyle>
        <a:defPPr algn="ctr">
          <a:defRPr sz="1300" b="1" dirty="0" smtClean="0">
            <a:solidFill>
              <a:srgbClr val="006600"/>
            </a:solidFill>
            <a:latin typeface="Arial Narrow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146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3_Тема Office</vt:lpstr>
      <vt:lpstr>2_Тема Office</vt:lpstr>
      <vt:lpstr>4_Тема Office</vt:lpstr>
      <vt:lpstr>СОДЕРЖАНИЕ  </vt:lpstr>
      <vt:lpstr>Презентация PowerPoint</vt:lpstr>
      <vt:lpstr>Презентация PowerPoint</vt:lpstr>
      <vt:lpstr>Что такое буллинг?</vt:lpstr>
      <vt:lpstr>Презентация PowerPoint</vt:lpstr>
      <vt:lpstr>Презентация PowerPoint</vt:lpstr>
      <vt:lpstr>  В.Железников «Чучело»:  «Как чувствуют себя жертвы буллинга, почему появляются агрессоры и что ими движет?  Как прекратить травлю и кто в состоянии это сделать?»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ПРОДУКТЫ</vt:lpstr>
      <vt:lpstr>Рекомендации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136</cp:revision>
  <dcterms:created xsi:type="dcterms:W3CDTF">2021-08-26T04:35:28Z</dcterms:created>
  <dcterms:modified xsi:type="dcterms:W3CDTF">2023-10-21T09:35:02Z</dcterms:modified>
</cp:coreProperties>
</file>