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62" r:id="rId2"/>
    <p:sldMasterId id="2147484534" r:id="rId3"/>
    <p:sldMasterId id="2147484564" r:id="rId4"/>
  </p:sldMasterIdLst>
  <p:notesMasterIdLst>
    <p:notesMasterId r:id="rId13"/>
  </p:notesMasterIdLst>
  <p:sldIdLst>
    <p:sldId id="280" r:id="rId5"/>
    <p:sldId id="322" r:id="rId6"/>
    <p:sldId id="316" r:id="rId7"/>
    <p:sldId id="315" r:id="rId8"/>
    <p:sldId id="307" r:id="rId9"/>
    <p:sldId id="333" r:id="rId10"/>
    <p:sldId id="332" r:id="rId11"/>
    <p:sldId id="321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0E2"/>
    <a:srgbClr val="FFFF66"/>
    <a:srgbClr val="CC3399"/>
    <a:srgbClr val="3333FF"/>
    <a:srgbClr val="FFFFFF"/>
    <a:srgbClr val="77E3B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86289" autoAdjust="0"/>
  </p:normalViewPr>
  <p:slideViewPr>
    <p:cSldViewPr>
      <p:cViewPr varScale="1">
        <p:scale>
          <a:sx n="63" d="100"/>
          <a:sy n="63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08D967-A583-4CC5-A8A8-B93C7B02B1E9}" type="datetimeFigureOut">
              <a:rPr lang="ru-RU"/>
              <a:pPr>
                <a:defRPr/>
              </a:pPr>
              <a:t>29.02.2024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BC53F8-12EF-4121-80DB-141BCD287A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5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8C0FC0-9C62-443A-9946-EF11DC0A11D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8B891-FCA4-4FD0-AB60-BF4946A1A8C5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8B891-FCA4-4FD0-AB60-BF4946A1A8C5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DE8C-C57A-4A33-ABDA-5BD70C560A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22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96AC-EF58-4E1B-AFA2-C3DA02ED53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168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1C69-2357-470E-B5B4-E04F218A24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925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03A9-7E17-4CAB-943A-86533387EC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076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E201-5FB1-48E6-9CA5-AB30FC2851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41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2C10-D033-4B15-94E0-4CE34F7719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870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B111-0FFF-41E6-8524-FC9964E2848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436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6D2C-4E97-4CC8-8B5C-BFD26DE109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550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13F6-ECE8-42C2-8118-98E7918E4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095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3F6D-CB62-415F-A977-C90DC3A198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270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3E9F-0C39-46AE-827A-A3A2950555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00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B0A0-12CE-42EA-B743-12C7C6E577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467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29E5-549B-42B6-B7A3-5CC921106D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436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B122-094F-4E05-A04D-9D887FF85F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6052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695A-348D-4020-8312-7A18174BF3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3145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42BF-1EB5-48FB-BE8E-401AB04343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350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7C4E-2665-4719-930A-1511AB4FC1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9770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5454-85B4-4C76-A927-5101FDDFF2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9619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0D90-E676-430D-B48B-49F7FB14EA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7107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A9B9-C2EF-4A7C-86F7-87C430EAAD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5364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C2059-02E9-4A3B-836B-360FDAC5F3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37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DE8C-C57A-4A33-ABDA-5BD70C560A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CF81-DECD-4156-9906-C46916472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4541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B0A0-12CE-42EA-B743-12C7C6E577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8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CF81-DECD-4156-9906-C4691647262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3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06E-BC07-4737-93C7-8D2F477C4B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57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C854-C344-4454-8216-D40F1E4B6D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1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E12E-7CBE-42EA-8CFA-517A3DF100D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6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7872-BACA-4233-BE3E-31261AC7BBE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1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5CE0-113A-472D-A4A8-5B979461B48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5B0E-1FB0-425D-80F3-8C36821F72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96AC-EF58-4E1B-AFA2-C3DA02ED53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1C69-2357-470E-B5B4-E04F218A24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06E-BC07-4737-93C7-8D2F477C4B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6336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03A9-7E17-4CAB-943A-86533387EC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5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E201-5FB1-48E6-9CA5-AB30FC2851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7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2C10-D033-4B15-94E0-4CE34F7719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0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DE8C-C57A-4A33-ABDA-5BD70C560A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05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B0A0-12CE-42EA-B743-12C7C6E577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4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CF81-DECD-4156-9906-C4691647262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7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06E-BC07-4737-93C7-8D2F477C4B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5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C854-C344-4454-8216-D40F1E4B6D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9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E12E-7CBE-42EA-8CFA-517A3DF100D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9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7872-BACA-4233-BE3E-31261AC7BBE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C854-C344-4454-8216-D40F1E4B6D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3168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5CE0-113A-472D-A4A8-5B979461B48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7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5B0E-1FB0-425D-80F3-8C36821F72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61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96AC-EF58-4E1B-AFA2-C3DA02ED53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1C69-2357-470E-B5B4-E04F218A24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54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03A9-7E17-4CAB-943A-86533387EC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64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E201-5FB1-48E6-9CA5-AB30FC2851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8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2C10-D033-4B15-94E0-4CE34F7719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E12E-7CBE-42EA-8CFA-517A3DF100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222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7872-BACA-4233-BE3E-31261AC7BB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96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5CE0-113A-472D-A4A8-5B979461B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40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5B0E-1FB0-425D-80F3-8C36821F7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696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762D1C-E87D-44E2-8B58-6806DD1C54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  <p:sldLayoutId id="21474844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248AA5-73E3-4725-BF68-8E90E03F54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762D1C-E87D-44E2-8B58-6806DD1C54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4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  <p:sldLayoutId id="2147484547" r:id="rId13"/>
    <p:sldLayoutId id="21474845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762D1C-E87D-44E2-8B58-6806DD1C54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5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2915816" y="6015038"/>
            <a:ext cx="2988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 smtClean="0">
                <a:cs typeface="Times New Roman" pitchFamily="18" charset="0"/>
              </a:rPr>
              <a:t> </a:t>
            </a:r>
            <a:endParaRPr lang="ru-RU" altLang="ru-RU" b="1" dirty="0"/>
          </a:p>
        </p:txBody>
      </p:sp>
      <p:pic>
        <p:nvPicPr>
          <p:cNvPr id="2050" name="Picture 2" descr="C:\Users\Admin\Desktop\колол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8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12776"/>
            <a:ext cx="8136904" cy="261610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«НАШИ  первые шаги» </a:t>
            </a:r>
          </a:p>
          <a:p>
            <a:pPr algn="ctr"/>
            <a:endParaRPr lang="ru-RU" sz="3600" b="1" dirty="0"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практическое занятие профессионального обучения </a:t>
            </a:r>
          </a:p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по профессии «Пекарь»</a:t>
            </a:r>
            <a:r>
              <a:rPr lang="ru-RU" sz="3600" dirty="0" smtClean="0"/>
              <a:t> 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37791" y="367368"/>
            <a:ext cx="5616625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        МАОУ   «Покровская СОШ»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760" y="6245870"/>
            <a:ext cx="217836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b="1" dirty="0" smtClean="0">
                <a:latin typeface="Georgia" panose="02040502050405020303" pitchFamily="18" charset="0"/>
              </a:rPr>
              <a:t>Март 2024г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73760" y="4581128"/>
            <a:ext cx="5467320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Составил:  </a:t>
            </a: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Мастер производственного обучения</a:t>
            </a: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                                          Сыропятова И.Г.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058863" y="3708400"/>
            <a:ext cx="4449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Picture 4" descr="C:\Users\Admin\Desktop\шишкина\IMG_20200303_102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Admin\Desktop\колол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презен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38" y="908720"/>
            <a:ext cx="63367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колол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8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87935"/>
            <a:ext cx="8459231" cy="1077218"/>
          </a:xfrm>
          <a:prstGeom prst="rect">
            <a:avLst/>
          </a:prstGeom>
          <a:solidFill>
            <a:srgbClr val="78A0E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Изготовление изделия : «сосиска в тесте»</a:t>
            </a: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1.Подготовка теста 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80831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5936"/>
            <a:ext cx="2971185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" descr="C:\Users\Admin\Desktop\колол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" y="-10656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48" y="1048018"/>
            <a:ext cx="2736304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7842"/>
            <a:ext cx="2798564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908" y="215062"/>
            <a:ext cx="6696744" cy="523220"/>
          </a:xfrm>
          <a:prstGeom prst="rect">
            <a:avLst/>
          </a:prstGeom>
          <a:solidFill>
            <a:srgbClr val="78A0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2.Изготовление изделия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иплом третьей степени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4850" y="-8382000"/>
            <a:ext cx="5092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колол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IMG_20240229_104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484784"/>
            <a:ext cx="4711927" cy="5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8105640" cy="523220"/>
          </a:xfrm>
          <a:prstGeom prst="rect">
            <a:avLst/>
          </a:prstGeom>
          <a:solidFill>
            <a:srgbClr val="78A0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Выпекание в духовом шкафу 15 минут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колол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5450"/>
            <a:ext cx="3024336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646680" cy="523220"/>
          </a:xfrm>
          <a:prstGeom prst="rect">
            <a:avLst/>
          </a:prstGeom>
          <a:solidFill>
            <a:srgbClr val="78A0E2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Изготовление булочек с повидлом и ватрушек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099" name="Picture 3" descr="C:\Users\Admin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84" y="1455449"/>
            <a:ext cx="40295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лол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794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5" y="241484"/>
            <a:ext cx="5976664" cy="523220"/>
          </a:xfrm>
          <a:prstGeom prst="rect">
            <a:avLst/>
          </a:prstGeom>
          <a:solidFill>
            <a:srgbClr val="78A0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Продукт    занятия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5123" name="Picture 3" descr="C:\Users\Admin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90549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058863" y="3708400"/>
            <a:ext cx="4449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Picture 4" descr="C:\Users\Admin\Desktop\шишкина\IMG_20200303_102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4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писа по анг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4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65</Words>
  <Application>Microsoft Office PowerPoint</Application>
  <PresentationFormat>Экран (4:3)</PresentationFormat>
  <Paragraphs>21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Оформление по умолчанию</vt:lpstr>
      <vt:lpstr>7_Оформление по умолчанию</vt:lpstr>
      <vt:lpstr>9_Оформление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Пчелы и муравьи – общественные насекомые</dc:title>
  <dc:creator>Горлова</dc:creator>
  <cp:lastModifiedBy>Admin</cp:lastModifiedBy>
  <cp:revision>200</cp:revision>
  <dcterms:created xsi:type="dcterms:W3CDTF">2009-11-26T09:58:48Z</dcterms:created>
  <dcterms:modified xsi:type="dcterms:W3CDTF">2024-02-29T11:22:07Z</dcterms:modified>
</cp:coreProperties>
</file>