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1" r:id="rId8"/>
    <p:sldId id="267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E428F-C113-4D33-9133-FFF238053B9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D2782-68D8-4DC0-86E9-CB6EC7BD3581}">
      <dgm:prSet phldrT="[Текст]" phldr="1"/>
      <dgm:spPr/>
      <dgm:t>
        <a:bodyPr/>
        <a:lstStyle/>
        <a:p>
          <a:endParaRPr lang="ru-RU"/>
        </a:p>
      </dgm:t>
    </dgm:pt>
    <dgm:pt modelId="{E6D0B749-578A-4D78-B45A-D8932F5681D8}" type="parTrans" cxnId="{1CF225B2-2D21-4647-A7DA-0A37EA703033}">
      <dgm:prSet/>
      <dgm:spPr/>
      <dgm:t>
        <a:bodyPr/>
        <a:lstStyle/>
        <a:p>
          <a:endParaRPr lang="ru-RU"/>
        </a:p>
      </dgm:t>
    </dgm:pt>
    <dgm:pt modelId="{DA085909-581B-42D9-8F8A-C2A9C106803E}" type="sibTrans" cxnId="{1CF225B2-2D21-4647-A7DA-0A37EA703033}">
      <dgm:prSet/>
      <dgm:spPr/>
      <dgm:t>
        <a:bodyPr/>
        <a:lstStyle/>
        <a:p>
          <a:endParaRPr lang="ru-RU"/>
        </a:p>
      </dgm:t>
    </dgm:pt>
    <dgm:pt modelId="{F2D427C1-E442-4C00-96D8-1F4EC4B439CB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99E07EA9-55D6-40BB-B808-683B17CDAC34}" type="parTrans" cxnId="{C0A622DD-755C-4FE9-85FE-15BC693B6474}">
      <dgm:prSet/>
      <dgm:spPr/>
      <dgm:t>
        <a:bodyPr/>
        <a:lstStyle/>
        <a:p>
          <a:endParaRPr lang="ru-RU"/>
        </a:p>
      </dgm:t>
    </dgm:pt>
    <dgm:pt modelId="{7F2C01EB-BE64-478A-9A1A-9739803CA83C}" type="sibTrans" cxnId="{C0A622DD-755C-4FE9-85FE-15BC693B6474}">
      <dgm:prSet/>
      <dgm:spPr/>
      <dgm:t>
        <a:bodyPr/>
        <a:lstStyle/>
        <a:p>
          <a:endParaRPr lang="ru-RU"/>
        </a:p>
      </dgm:t>
    </dgm:pt>
    <dgm:pt modelId="{0920497E-FF45-44A6-9C69-DBB4E51CB628}">
      <dgm:prSet phldrT="[Текст]" phldr="1"/>
      <dgm:spPr/>
      <dgm:t>
        <a:bodyPr/>
        <a:lstStyle/>
        <a:p>
          <a:endParaRPr lang="ru-RU"/>
        </a:p>
      </dgm:t>
    </dgm:pt>
    <dgm:pt modelId="{B16EF638-19DE-4F5B-94D4-C21157FE456D}" type="parTrans" cxnId="{6DA3806A-8529-48F2-B211-534AF5BAD50B}">
      <dgm:prSet/>
      <dgm:spPr/>
      <dgm:t>
        <a:bodyPr/>
        <a:lstStyle/>
        <a:p>
          <a:endParaRPr lang="ru-RU"/>
        </a:p>
      </dgm:t>
    </dgm:pt>
    <dgm:pt modelId="{E6B38C91-0B05-48A7-85F6-3A33256CF303}" type="sibTrans" cxnId="{6DA3806A-8529-48F2-B211-534AF5BAD50B}">
      <dgm:prSet/>
      <dgm:spPr/>
      <dgm:t>
        <a:bodyPr/>
        <a:lstStyle/>
        <a:p>
          <a:endParaRPr lang="ru-RU"/>
        </a:p>
      </dgm:t>
    </dgm:pt>
    <dgm:pt modelId="{4C9D5AD9-7D75-4F9A-8F85-921879BD8CE5}">
      <dgm:prSet phldrT="[Текст]"/>
      <dgm:spPr/>
      <dgm:t>
        <a:bodyPr/>
        <a:lstStyle/>
        <a:p>
          <a:r>
            <a:rPr lang="ru-RU" dirty="0">
              <a:effectLst/>
              <a:latin typeface="Times New Roman"/>
              <a:ea typeface="Calibri"/>
            </a:rPr>
            <a:t>Функциональная</a:t>
          </a:r>
          <a:r>
            <a:rPr lang="ru-RU" spc="33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грамотность.</a:t>
          </a:r>
          <a:r>
            <a:rPr lang="ru-RU" spc="335" dirty="0">
              <a:effectLst/>
              <a:latin typeface="Times New Roman"/>
              <a:ea typeface="Calibri"/>
            </a:rPr>
            <a:t> 1-</a:t>
          </a:r>
          <a:r>
            <a:rPr lang="ru-RU" dirty="0">
              <a:effectLst/>
              <a:latin typeface="Times New Roman"/>
              <a:ea typeface="Calibri"/>
            </a:rPr>
            <a:t>4</a:t>
          </a:r>
          <a:r>
            <a:rPr lang="ru-RU" spc="32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класс.</a:t>
          </a:r>
          <a:r>
            <a:rPr lang="ru-RU" spc="33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Программа</a:t>
          </a:r>
          <a:r>
            <a:rPr lang="ru-RU" spc="330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внеурочной</a:t>
          </a:r>
          <a:r>
            <a:rPr lang="ru-RU" spc="340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деятельности /М.В.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Буряк,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С.А.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Шейкина. –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М.: Планета,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2022 –</a:t>
          </a:r>
          <a:r>
            <a:rPr lang="ru-RU" spc="-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(Учение</a:t>
          </a:r>
          <a:r>
            <a:rPr lang="ru-RU" spc="-10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с</a:t>
          </a:r>
          <a:r>
            <a:rPr lang="ru-RU" spc="15" dirty="0">
              <a:effectLst/>
              <a:latin typeface="Times New Roman"/>
              <a:ea typeface="Calibri"/>
            </a:rPr>
            <a:t> </a:t>
          </a:r>
          <a:r>
            <a:rPr lang="ru-RU" dirty="0">
              <a:effectLst/>
              <a:latin typeface="Times New Roman"/>
              <a:ea typeface="Calibri"/>
            </a:rPr>
            <a:t>увлечением)</a:t>
          </a:r>
          <a:endParaRPr lang="ru-RU" dirty="0"/>
        </a:p>
      </dgm:t>
    </dgm:pt>
    <dgm:pt modelId="{9ACE2298-8540-4EC5-9C9E-9233ADE8CE20}" type="parTrans" cxnId="{62D699D0-D57D-48FC-B9F4-2100FB574CE7}">
      <dgm:prSet/>
      <dgm:spPr/>
      <dgm:t>
        <a:bodyPr/>
        <a:lstStyle/>
        <a:p>
          <a:endParaRPr lang="ru-RU"/>
        </a:p>
      </dgm:t>
    </dgm:pt>
    <dgm:pt modelId="{329168E4-271D-4EEC-A534-14B1447CF6D3}" type="sibTrans" cxnId="{62D699D0-D57D-48FC-B9F4-2100FB574CE7}">
      <dgm:prSet/>
      <dgm:spPr/>
      <dgm:t>
        <a:bodyPr/>
        <a:lstStyle/>
        <a:p>
          <a:endParaRPr lang="ru-RU"/>
        </a:p>
      </dgm:t>
    </dgm:pt>
    <dgm:pt modelId="{FF177CDA-7A18-4A17-9208-180CE832B8E9}">
      <dgm:prSet phldrT="[Текст]" phldr="1"/>
      <dgm:spPr/>
      <dgm:t>
        <a:bodyPr/>
        <a:lstStyle/>
        <a:p>
          <a:endParaRPr lang="ru-RU"/>
        </a:p>
      </dgm:t>
    </dgm:pt>
    <dgm:pt modelId="{BF23FE7A-2FE7-4AA0-8D05-21E206B4A335}" type="parTrans" cxnId="{C981AB1D-58EC-4395-B3D2-75E26BF6257C}">
      <dgm:prSet/>
      <dgm:spPr/>
      <dgm:t>
        <a:bodyPr/>
        <a:lstStyle/>
        <a:p>
          <a:endParaRPr lang="ru-RU"/>
        </a:p>
      </dgm:t>
    </dgm:pt>
    <dgm:pt modelId="{9EC1AED7-BB6D-4158-9B26-5324763CEA11}" type="sibTrans" cxnId="{C981AB1D-58EC-4395-B3D2-75E26BF6257C}">
      <dgm:prSet/>
      <dgm:spPr/>
      <dgm:t>
        <a:bodyPr/>
        <a:lstStyle/>
        <a:p>
          <a:endParaRPr lang="ru-RU"/>
        </a:p>
      </dgm:t>
    </dgm:pt>
    <dgm:pt modelId="{643484C4-6A43-4A95-82BB-CDCDD9E36A11}">
      <dgm:prSet phldrT="[Текст]"/>
      <dgm:spPr/>
      <dgm:t>
        <a:bodyPr/>
        <a:lstStyle/>
        <a:p>
          <a:r>
            <a:rPr lang="ru-RU" dirty="0">
              <a:effectLst/>
              <a:latin typeface="Times New Roman"/>
              <a:ea typeface="Calibri"/>
              <a:cs typeface="Times New Roman"/>
            </a:rPr>
            <a:t>Функциональная</a:t>
          </a:r>
          <a:r>
            <a:rPr lang="ru-RU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грамотность.</a:t>
          </a:r>
          <a:r>
            <a:rPr lang="ru-RU" spc="185" dirty="0">
              <a:effectLst/>
              <a:latin typeface="Times New Roman"/>
              <a:ea typeface="Calibri"/>
              <a:cs typeface="Times New Roman"/>
            </a:rPr>
            <a:t> 1-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4</a:t>
          </a:r>
          <a:r>
            <a:rPr lang="ru-RU" spc="18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класс.</a:t>
          </a:r>
          <a:r>
            <a:rPr lang="ru-RU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Тренажёр</a:t>
          </a:r>
          <a:r>
            <a:rPr lang="ru-RU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для</a:t>
          </a:r>
          <a:r>
            <a:rPr lang="ru-RU" spc="19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школьников</a:t>
          </a:r>
          <a:r>
            <a:rPr lang="ru-RU" spc="6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/</a:t>
          </a:r>
          <a:r>
            <a:rPr lang="ru-RU" spc="19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М.В.</a:t>
          </a:r>
          <a:r>
            <a:rPr lang="ru-RU" spc="19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Буряк,</a:t>
          </a:r>
          <a:r>
            <a:rPr lang="ru-RU" spc="-2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С.А.</a:t>
          </a:r>
          <a:r>
            <a:rPr lang="ru-RU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Шейкина.</a:t>
          </a:r>
          <a:r>
            <a:rPr lang="ru-RU" spc="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–</a:t>
          </a:r>
          <a:r>
            <a:rPr lang="ru-RU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М.: Планета,</a:t>
          </a:r>
          <a:r>
            <a:rPr lang="ru-RU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2022 –</a:t>
          </a:r>
          <a:r>
            <a:rPr lang="ru-RU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(Учение</a:t>
          </a:r>
          <a:r>
            <a:rPr lang="ru-RU" spc="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dirty="0">
              <a:effectLst/>
              <a:latin typeface="Times New Roman"/>
              <a:ea typeface="Calibri"/>
              <a:cs typeface="Times New Roman"/>
            </a:rPr>
            <a:t>с увлечением)</a:t>
          </a:r>
          <a:endParaRPr lang="ru-RU" dirty="0"/>
        </a:p>
      </dgm:t>
    </dgm:pt>
    <dgm:pt modelId="{29998EA3-D5D2-4253-BC5B-10E458503685}" type="parTrans" cxnId="{FADCC8B6-38A7-4ABF-9F76-AB8718764384}">
      <dgm:prSet/>
      <dgm:spPr/>
      <dgm:t>
        <a:bodyPr/>
        <a:lstStyle/>
        <a:p>
          <a:endParaRPr lang="ru-RU"/>
        </a:p>
      </dgm:t>
    </dgm:pt>
    <dgm:pt modelId="{86C93437-8738-46FD-A57E-BB2262DA2EC0}" type="sibTrans" cxnId="{FADCC8B6-38A7-4ABF-9F76-AB8718764384}">
      <dgm:prSet/>
      <dgm:spPr/>
      <dgm:t>
        <a:bodyPr/>
        <a:lstStyle/>
        <a:p>
          <a:endParaRPr lang="ru-RU"/>
        </a:p>
      </dgm:t>
    </dgm:pt>
    <dgm:pt modelId="{9639D715-5D9C-43BC-B82E-5C87F72571BD}" type="pres">
      <dgm:prSet presAssocID="{12BE428F-C113-4D33-9133-FFF238053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C78BB-DEA8-4C2A-9386-802C03EB6ED8}" type="pres">
      <dgm:prSet presAssocID="{E2FD2782-68D8-4DC0-86E9-CB6EC7BD3581}" presName="composite" presStyleCnt="0"/>
      <dgm:spPr/>
    </dgm:pt>
    <dgm:pt modelId="{442E8386-9787-4BE0-8AF7-5214BF207CAE}" type="pres">
      <dgm:prSet presAssocID="{E2FD2782-68D8-4DC0-86E9-CB6EC7BD35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296B9-9F62-4DBF-B489-C10FC02F758C}" type="pres">
      <dgm:prSet presAssocID="{E2FD2782-68D8-4DC0-86E9-CB6EC7BD35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C514C-DBDD-4685-881B-D3FC3D5FBFA3}" type="pres">
      <dgm:prSet presAssocID="{DA085909-581B-42D9-8F8A-C2A9C106803E}" presName="sp" presStyleCnt="0"/>
      <dgm:spPr/>
    </dgm:pt>
    <dgm:pt modelId="{F245DBD6-DB87-475C-AC1B-FF92F0CB6A65}" type="pres">
      <dgm:prSet presAssocID="{0920497E-FF45-44A6-9C69-DBB4E51CB628}" presName="composite" presStyleCnt="0"/>
      <dgm:spPr/>
    </dgm:pt>
    <dgm:pt modelId="{089D115F-030B-4E79-9CE2-53EB0150DC89}" type="pres">
      <dgm:prSet presAssocID="{0920497E-FF45-44A6-9C69-DBB4E51CB6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71F7B-2D3E-48A2-BFE1-41C804D0DB7B}" type="pres">
      <dgm:prSet presAssocID="{0920497E-FF45-44A6-9C69-DBB4E51CB6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F86C-B849-4DBB-8132-88538C6F155C}" type="pres">
      <dgm:prSet presAssocID="{E6B38C91-0B05-48A7-85F6-3A33256CF303}" presName="sp" presStyleCnt="0"/>
      <dgm:spPr/>
    </dgm:pt>
    <dgm:pt modelId="{9F41A681-0BA5-44EA-B0ED-F91C9709EEEA}" type="pres">
      <dgm:prSet presAssocID="{FF177CDA-7A18-4A17-9208-180CE832B8E9}" presName="composite" presStyleCnt="0"/>
      <dgm:spPr/>
    </dgm:pt>
    <dgm:pt modelId="{A703A68A-BCD9-4979-91D9-AFE768646137}" type="pres">
      <dgm:prSet presAssocID="{FF177CDA-7A18-4A17-9208-180CE832B8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C6CC-10BC-44B0-8BF2-D4E6CAF120B2}" type="pres">
      <dgm:prSet presAssocID="{FF177CDA-7A18-4A17-9208-180CE832B8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C12B1-65D2-4D0C-A949-F2AB58F62515}" type="presOf" srcId="{643484C4-6A43-4A95-82BB-CDCDD9E36A11}" destId="{C72DC6CC-10BC-44B0-8BF2-D4E6CAF120B2}" srcOrd="0" destOrd="0" presId="urn:microsoft.com/office/officeart/2005/8/layout/chevron2"/>
    <dgm:cxn modelId="{F8463543-B73B-4A64-89A2-BEC719FC1ABA}" type="presOf" srcId="{4C9D5AD9-7D75-4F9A-8F85-921879BD8CE5}" destId="{5AE71F7B-2D3E-48A2-BFE1-41C804D0DB7B}" srcOrd="0" destOrd="0" presId="urn:microsoft.com/office/officeart/2005/8/layout/chevron2"/>
    <dgm:cxn modelId="{93823642-2FCB-4D4D-9BFF-FB395CD45BFE}" type="presOf" srcId="{F2D427C1-E442-4C00-96D8-1F4EC4B439CB}" destId="{81E296B9-9F62-4DBF-B489-C10FC02F758C}" srcOrd="0" destOrd="0" presId="urn:microsoft.com/office/officeart/2005/8/layout/chevron2"/>
    <dgm:cxn modelId="{F4DFE0B7-EFA5-4B27-BBD4-A027573B677D}" type="presOf" srcId="{12BE428F-C113-4D33-9133-FFF238053B9F}" destId="{9639D715-5D9C-43BC-B82E-5C87F72571BD}" srcOrd="0" destOrd="0" presId="urn:microsoft.com/office/officeart/2005/8/layout/chevron2"/>
    <dgm:cxn modelId="{FADCC8B6-38A7-4ABF-9F76-AB8718764384}" srcId="{FF177CDA-7A18-4A17-9208-180CE832B8E9}" destId="{643484C4-6A43-4A95-82BB-CDCDD9E36A11}" srcOrd="0" destOrd="0" parTransId="{29998EA3-D5D2-4253-BC5B-10E458503685}" sibTransId="{86C93437-8738-46FD-A57E-BB2262DA2EC0}"/>
    <dgm:cxn modelId="{06648385-0823-4B26-A668-660DA274D818}" type="presOf" srcId="{FF177CDA-7A18-4A17-9208-180CE832B8E9}" destId="{A703A68A-BCD9-4979-91D9-AFE768646137}" srcOrd="0" destOrd="0" presId="urn:microsoft.com/office/officeart/2005/8/layout/chevron2"/>
    <dgm:cxn modelId="{C981AB1D-58EC-4395-B3D2-75E26BF6257C}" srcId="{12BE428F-C113-4D33-9133-FFF238053B9F}" destId="{FF177CDA-7A18-4A17-9208-180CE832B8E9}" srcOrd="2" destOrd="0" parTransId="{BF23FE7A-2FE7-4AA0-8D05-21E206B4A335}" sibTransId="{9EC1AED7-BB6D-4158-9B26-5324763CEA11}"/>
    <dgm:cxn modelId="{C0A622DD-755C-4FE9-85FE-15BC693B6474}" srcId="{E2FD2782-68D8-4DC0-86E9-CB6EC7BD3581}" destId="{F2D427C1-E442-4C00-96D8-1F4EC4B439CB}" srcOrd="0" destOrd="0" parTransId="{99E07EA9-55D6-40BB-B808-683B17CDAC34}" sibTransId="{7F2C01EB-BE64-478A-9A1A-9739803CA83C}"/>
    <dgm:cxn modelId="{D3CDCEF3-72C9-40F3-9E01-B548E6EC749C}" type="presOf" srcId="{0920497E-FF45-44A6-9C69-DBB4E51CB628}" destId="{089D115F-030B-4E79-9CE2-53EB0150DC89}" srcOrd="0" destOrd="0" presId="urn:microsoft.com/office/officeart/2005/8/layout/chevron2"/>
    <dgm:cxn modelId="{1CF225B2-2D21-4647-A7DA-0A37EA703033}" srcId="{12BE428F-C113-4D33-9133-FFF238053B9F}" destId="{E2FD2782-68D8-4DC0-86E9-CB6EC7BD3581}" srcOrd="0" destOrd="0" parTransId="{E6D0B749-578A-4D78-B45A-D8932F5681D8}" sibTransId="{DA085909-581B-42D9-8F8A-C2A9C106803E}"/>
    <dgm:cxn modelId="{62D699D0-D57D-48FC-B9F4-2100FB574CE7}" srcId="{0920497E-FF45-44A6-9C69-DBB4E51CB628}" destId="{4C9D5AD9-7D75-4F9A-8F85-921879BD8CE5}" srcOrd="0" destOrd="0" parTransId="{9ACE2298-8540-4EC5-9C9E-9233ADE8CE20}" sibTransId="{329168E4-271D-4EEC-A534-14B1447CF6D3}"/>
    <dgm:cxn modelId="{A36A5120-8F79-423D-B8CE-C061DB78EB25}" type="presOf" srcId="{E2FD2782-68D8-4DC0-86E9-CB6EC7BD3581}" destId="{442E8386-9787-4BE0-8AF7-5214BF207CAE}" srcOrd="0" destOrd="0" presId="urn:microsoft.com/office/officeart/2005/8/layout/chevron2"/>
    <dgm:cxn modelId="{6DA3806A-8529-48F2-B211-534AF5BAD50B}" srcId="{12BE428F-C113-4D33-9133-FFF238053B9F}" destId="{0920497E-FF45-44A6-9C69-DBB4E51CB628}" srcOrd="1" destOrd="0" parTransId="{B16EF638-19DE-4F5B-94D4-C21157FE456D}" sibTransId="{E6B38C91-0B05-48A7-85F6-3A33256CF303}"/>
    <dgm:cxn modelId="{15781A88-FE58-498B-A94E-2FC6C2D48720}" type="presParOf" srcId="{9639D715-5D9C-43BC-B82E-5C87F72571BD}" destId="{D64C78BB-DEA8-4C2A-9386-802C03EB6ED8}" srcOrd="0" destOrd="0" presId="urn:microsoft.com/office/officeart/2005/8/layout/chevron2"/>
    <dgm:cxn modelId="{01F8BFB7-C046-4B8A-8ABA-7C8C0D314407}" type="presParOf" srcId="{D64C78BB-DEA8-4C2A-9386-802C03EB6ED8}" destId="{442E8386-9787-4BE0-8AF7-5214BF207CAE}" srcOrd="0" destOrd="0" presId="urn:microsoft.com/office/officeart/2005/8/layout/chevron2"/>
    <dgm:cxn modelId="{5FA992BD-1D1B-4C6D-AC80-76D78B837371}" type="presParOf" srcId="{D64C78BB-DEA8-4C2A-9386-802C03EB6ED8}" destId="{81E296B9-9F62-4DBF-B489-C10FC02F758C}" srcOrd="1" destOrd="0" presId="urn:microsoft.com/office/officeart/2005/8/layout/chevron2"/>
    <dgm:cxn modelId="{A2A83490-4021-4EC0-9055-07EDEDE0FB9E}" type="presParOf" srcId="{9639D715-5D9C-43BC-B82E-5C87F72571BD}" destId="{BE7C514C-DBDD-4685-881B-D3FC3D5FBFA3}" srcOrd="1" destOrd="0" presId="urn:microsoft.com/office/officeart/2005/8/layout/chevron2"/>
    <dgm:cxn modelId="{C86300F9-CEDC-41EB-82DF-8015EBBDDF48}" type="presParOf" srcId="{9639D715-5D9C-43BC-B82E-5C87F72571BD}" destId="{F245DBD6-DB87-475C-AC1B-FF92F0CB6A65}" srcOrd="2" destOrd="0" presId="urn:microsoft.com/office/officeart/2005/8/layout/chevron2"/>
    <dgm:cxn modelId="{5AAA57EE-76AF-423C-8027-FFC2D833F0DF}" type="presParOf" srcId="{F245DBD6-DB87-475C-AC1B-FF92F0CB6A65}" destId="{089D115F-030B-4E79-9CE2-53EB0150DC89}" srcOrd="0" destOrd="0" presId="urn:microsoft.com/office/officeart/2005/8/layout/chevron2"/>
    <dgm:cxn modelId="{750F8DD9-DDFC-4DD8-8C2F-2F21D083C538}" type="presParOf" srcId="{F245DBD6-DB87-475C-AC1B-FF92F0CB6A65}" destId="{5AE71F7B-2D3E-48A2-BFE1-41C804D0DB7B}" srcOrd="1" destOrd="0" presId="urn:microsoft.com/office/officeart/2005/8/layout/chevron2"/>
    <dgm:cxn modelId="{B8CA3E94-AD40-4015-8F32-17C3215ED869}" type="presParOf" srcId="{9639D715-5D9C-43BC-B82E-5C87F72571BD}" destId="{3569F86C-B849-4DBB-8132-88538C6F155C}" srcOrd="3" destOrd="0" presId="urn:microsoft.com/office/officeart/2005/8/layout/chevron2"/>
    <dgm:cxn modelId="{98E9D0A9-31FF-4041-A972-E8A081910378}" type="presParOf" srcId="{9639D715-5D9C-43BC-B82E-5C87F72571BD}" destId="{9F41A681-0BA5-44EA-B0ED-F91C9709EEEA}" srcOrd="4" destOrd="0" presId="urn:microsoft.com/office/officeart/2005/8/layout/chevron2"/>
    <dgm:cxn modelId="{300CF998-065C-4A93-8A55-C5B39973878C}" type="presParOf" srcId="{9F41A681-0BA5-44EA-B0ED-F91C9709EEEA}" destId="{A703A68A-BCD9-4979-91D9-AFE768646137}" srcOrd="0" destOrd="0" presId="urn:microsoft.com/office/officeart/2005/8/layout/chevron2"/>
    <dgm:cxn modelId="{AD3C5AFA-C60C-4B18-B071-9FF08D188EE6}" type="presParOf" srcId="{9F41A681-0BA5-44EA-B0ED-F91C9709EEEA}" destId="{C72DC6CC-10BC-44B0-8BF2-D4E6CAF12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70797-50A3-4359-AE9A-927C3685D478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36BBB-4433-4BF9-98DE-FA6BEF70E291}">
      <dgm:prSet phldrT="[Текст]"/>
      <dgm:spPr/>
      <dgm:t>
        <a:bodyPr/>
        <a:lstStyle/>
        <a:p>
          <a:r>
            <a:rPr lang="ru-RU" dirty="0"/>
            <a:t>Функциональная грамотность</a:t>
          </a:r>
        </a:p>
      </dgm:t>
    </dgm:pt>
    <dgm:pt modelId="{7D04FCA7-0A29-47E7-A70F-B4E46097E97D}" type="parTrans" cxnId="{46A9241F-F6F8-4206-92C7-11275E52C970}">
      <dgm:prSet/>
      <dgm:spPr/>
      <dgm:t>
        <a:bodyPr/>
        <a:lstStyle/>
        <a:p>
          <a:endParaRPr lang="ru-RU"/>
        </a:p>
      </dgm:t>
    </dgm:pt>
    <dgm:pt modelId="{9422A47D-AB5E-42E6-9870-696D62B57895}" type="sibTrans" cxnId="{46A9241F-F6F8-4206-92C7-11275E52C970}">
      <dgm:prSet/>
      <dgm:spPr/>
      <dgm:t>
        <a:bodyPr/>
        <a:lstStyle/>
        <a:p>
          <a:endParaRPr lang="ru-RU"/>
        </a:p>
      </dgm:t>
    </dgm:pt>
    <dgm:pt modelId="{000C053D-FFAF-465C-92ED-94EC72EEF5BF}">
      <dgm:prSet phldrT="[Текст]"/>
      <dgm:spPr/>
      <dgm:t>
        <a:bodyPr/>
        <a:lstStyle/>
        <a:p>
          <a:r>
            <a:rPr lang="ru-RU" dirty="0"/>
            <a:t>Читательская грамотность</a:t>
          </a:r>
        </a:p>
      </dgm:t>
    </dgm:pt>
    <dgm:pt modelId="{9354511E-CDAF-4D64-8AFC-57A8AB7CD8A6}" type="parTrans" cxnId="{F67BEE72-69F3-4CFE-B37E-4AA965847E2A}">
      <dgm:prSet/>
      <dgm:spPr/>
      <dgm:t>
        <a:bodyPr/>
        <a:lstStyle/>
        <a:p>
          <a:endParaRPr lang="ru-RU"/>
        </a:p>
      </dgm:t>
    </dgm:pt>
    <dgm:pt modelId="{0E85DAFB-6692-4644-89B8-DC320EFCC84D}" type="sibTrans" cxnId="{F67BEE72-69F3-4CFE-B37E-4AA965847E2A}">
      <dgm:prSet/>
      <dgm:spPr/>
      <dgm:t>
        <a:bodyPr/>
        <a:lstStyle/>
        <a:p>
          <a:endParaRPr lang="ru-RU"/>
        </a:p>
      </dgm:t>
    </dgm:pt>
    <dgm:pt modelId="{FDBA8761-119D-4A42-824F-354EF7D7B0AB}">
      <dgm:prSet phldrT="[Текст]"/>
      <dgm:spPr/>
      <dgm:t>
        <a:bodyPr/>
        <a:lstStyle/>
        <a:p>
          <a:r>
            <a:rPr lang="ru-RU" dirty="0"/>
            <a:t>Финансовая грамотность</a:t>
          </a:r>
        </a:p>
      </dgm:t>
    </dgm:pt>
    <dgm:pt modelId="{2690523B-7053-4C62-825B-4F1722666990}" type="parTrans" cxnId="{6BC91375-CF33-4245-9258-A9D8E5EFF87C}">
      <dgm:prSet/>
      <dgm:spPr/>
      <dgm:t>
        <a:bodyPr/>
        <a:lstStyle/>
        <a:p>
          <a:endParaRPr lang="ru-RU"/>
        </a:p>
      </dgm:t>
    </dgm:pt>
    <dgm:pt modelId="{502AB986-9E2D-47D2-A7A3-05097ADF5888}" type="sibTrans" cxnId="{6BC91375-CF33-4245-9258-A9D8E5EFF87C}">
      <dgm:prSet/>
      <dgm:spPr/>
      <dgm:t>
        <a:bodyPr/>
        <a:lstStyle/>
        <a:p>
          <a:endParaRPr lang="ru-RU"/>
        </a:p>
      </dgm:t>
    </dgm:pt>
    <dgm:pt modelId="{A2762B8C-3EE5-42FA-B739-168C9A3471EB}">
      <dgm:prSet phldrT="[Текст]"/>
      <dgm:spPr/>
      <dgm:t>
        <a:bodyPr/>
        <a:lstStyle/>
        <a:p>
          <a:r>
            <a:rPr lang="ru-RU" dirty="0"/>
            <a:t>Естественнонаучная грамотность</a:t>
          </a:r>
        </a:p>
      </dgm:t>
    </dgm:pt>
    <dgm:pt modelId="{9752C0ED-1669-4AB1-BA59-8C7EBFD1726F}" type="parTrans" cxnId="{2F2A346F-76CC-40B8-B935-8CB0D93698AD}">
      <dgm:prSet/>
      <dgm:spPr/>
      <dgm:t>
        <a:bodyPr/>
        <a:lstStyle/>
        <a:p>
          <a:endParaRPr lang="ru-RU"/>
        </a:p>
      </dgm:t>
    </dgm:pt>
    <dgm:pt modelId="{E065DF5A-37CC-4D26-9CDD-34EA98EF3CD5}" type="sibTrans" cxnId="{2F2A346F-76CC-40B8-B935-8CB0D93698AD}">
      <dgm:prSet/>
      <dgm:spPr/>
      <dgm:t>
        <a:bodyPr/>
        <a:lstStyle/>
        <a:p>
          <a:endParaRPr lang="ru-RU"/>
        </a:p>
      </dgm:t>
    </dgm:pt>
    <dgm:pt modelId="{2D46C77D-44B6-458B-BD9C-DDD2FB1703C2}">
      <dgm:prSet phldrT="[Текст]"/>
      <dgm:spPr/>
      <dgm:t>
        <a:bodyPr/>
        <a:lstStyle/>
        <a:p>
          <a:r>
            <a:rPr lang="ru-RU" dirty="0"/>
            <a:t>Математическая грамотность</a:t>
          </a:r>
        </a:p>
      </dgm:t>
    </dgm:pt>
    <dgm:pt modelId="{8593C260-70E6-4C03-8C5C-82908C11B1FB}" type="parTrans" cxnId="{32C1CAF4-687A-4150-A528-9582E99E2B1A}">
      <dgm:prSet/>
      <dgm:spPr/>
      <dgm:t>
        <a:bodyPr/>
        <a:lstStyle/>
        <a:p>
          <a:endParaRPr lang="ru-RU"/>
        </a:p>
      </dgm:t>
    </dgm:pt>
    <dgm:pt modelId="{ABCA2F8D-2C41-4F29-8207-ECCF09318F1A}" type="sibTrans" cxnId="{32C1CAF4-687A-4150-A528-9582E99E2B1A}">
      <dgm:prSet/>
      <dgm:spPr/>
      <dgm:t>
        <a:bodyPr/>
        <a:lstStyle/>
        <a:p>
          <a:endParaRPr lang="ru-RU"/>
        </a:p>
      </dgm:t>
    </dgm:pt>
    <dgm:pt modelId="{B3246EF2-F942-4F37-BAFA-C52AE08AD405}" type="pres">
      <dgm:prSet presAssocID="{59470797-50A3-4359-AE9A-927C3685D4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85331B-78CF-47BB-8DB3-882D9982FA4D}" type="pres">
      <dgm:prSet presAssocID="{59470797-50A3-4359-AE9A-927C3685D478}" presName="matrix" presStyleCnt="0"/>
      <dgm:spPr/>
    </dgm:pt>
    <dgm:pt modelId="{8F3433FC-8488-4B79-9457-B72EA0E32F69}" type="pres">
      <dgm:prSet presAssocID="{59470797-50A3-4359-AE9A-927C3685D478}" presName="tile1" presStyleLbl="node1" presStyleIdx="0" presStyleCnt="4"/>
      <dgm:spPr/>
      <dgm:t>
        <a:bodyPr/>
        <a:lstStyle/>
        <a:p>
          <a:endParaRPr lang="ru-RU"/>
        </a:p>
      </dgm:t>
    </dgm:pt>
    <dgm:pt modelId="{032D9EB0-BEA6-4CA6-A956-55755D31B22C}" type="pres">
      <dgm:prSet presAssocID="{59470797-50A3-4359-AE9A-927C3685D4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0B449-BE42-4A21-8108-959AA6E0E2DC}" type="pres">
      <dgm:prSet presAssocID="{59470797-50A3-4359-AE9A-927C3685D478}" presName="tile2" presStyleLbl="node1" presStyleIdx="1" presStyleCnt="4"/>
      <dgm:spPr/>
      <dgm:t>
        <a:bodyPr/>
        <a:lstStyle/>
        <a:p>
          <a:endParaRPr lang="ru-RU"/>
        </a:p>
      </dgm:t>
    </dgm:pt>
    <dgm:pt modelId="{738DF676-9CB8-40BD-BA5B-12818CE0DA16}" type="pres">
      <dgm:prSet presAssocID="{59470797-50A3-4359-AE9A-927C3685D4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AA3A8-A205-4F85-BF8A-40D861931885}" type="pres">
      <dgm:prSet presAssocID="{59470797-50A3-4359-AE9A-927C3685D478}" presName="tile3" presStyleLbl="node1" presStyleIdx="2" presStyleCnt="4"/>
      <dgm:spPr/>
      <dgm:t>
        <a:bodyPr/>
        <a:lstStyle/>
        <a:p>
          <a:endParaRPr lang="ru-RU"/>
        </a:p>
      </dgm:t>
    </dgm:pt>
    <dgm:pt modelId="{0F35DB25-450A-4CB6-9F9B-2A7C74B92173}" type="pres">
      <dgm:prSet presAssocID="{59470797-50A3-4359-AE9A-927C3685D4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4674-E21F-47F2-A941-9FFA35CC87D2}" type="pres">
      <dgm:prSet presAssocID="{59470797-50A3-4359-AE9A-927C3685D478}" presName="tile4" presStyleLbl="node1" presStyleIdx="3" presStyleCnt="4"/>
      <dgm:spPr/>
      <dgm:t>
        <a:bodyPr/>
        <a:lstStyle/>
        <a:p>
          <a:endParaRPr lang="ru-RU"/>
        </a:p>
      </dgm:t>
    </dgm:pt>
    <dgm:pt modelId="{7A7AC75D-4DE5-4911-8B8C-39A2751B3458}" type="pres">
      <dgm:prSet presAssocID="{59470797-50A3-4359-AE9A-927C3685D4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3B5A0-AF63-4ED1-864E-2C5B75403B8A}" type="pres">
      <dgm:prSet presAssocID="{59470797-50A3-4359-AE9A-927C3685D47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424EB-1CA3-4986-B337-7BFD4E60B7EC}" type="presOf" srcId="{A2762B8C-3EE5-42FA-B739-168C9A3471EB}" destId="{0F35DB25-450A-4CB6-9F9B-2A7C74B92173}" srcOrd="1" destOrd="0" presId="urn:microsoft.com/office/officeart/2005/8/layout/matrix1"/>
    <dgm:cxn modelId="{46A9241F-F6F8-4206-92C7-11275E52C970}" srcId="{59470797-50A3-4359-AE9A-927C3685D478}" destId="{13736BBB-4433-4BF9-98DE-FA6BEF70E291}" srcOrd="0" destOrd="0" parTransId="{7D04FCA7-0A29-47E7-A70F-B4E46097E97D}" sibTransId="{9422A47D-AB5E-42E6-9870-696D62B57895}"/>
    <dgm:cxn modelId="{9E34A22D-660A-44DA-930D-602125D84FE4}" type="presOf" srcId="{2D46C77D-44B6-458B-BD9C-DDD2FB1703C2}" destId="{7A7AC75D-4DE5-4911-8B8C-39A2751B3458}" srcOrd="1" destOrd="0" presId="urn:microsoft.com/office/officeart/2005/8/layout/matrix1"/>
    <dgm:cxn modelId="{2F2A346F-76CC-40B8-B935-8CB0D93698AD}" srcId="{13736BBB-4433-4BF9-98DE-FA6BEF70E291}" destId="{A2762B8C-3EE5-42FA-B739-168C9A3471EB}" srcOrd="2" destOrd="0" parTransId="{9752C0ED-1669-4AB1-BA59-8C7EBFD1726F}" sibTransId="{E065DF5A-37CC-4D26-9CDD-34EA98EF3CD5}"/>
    <dgm:cxn modelId="{06AB715B-ED4F-4172-A512-2977D712D85A}" type="presOf" srcId="{000C053D-FFAF-465C-92ED-94EC72EEF5BF}" destId="{8F3433FC-8488-4B79-9457-B72EA0E32F69}" srcOrd="0" destOrd="0" presId="urn:microsoft.com/office/officeart/2005/8/layout/matrix1"/>
    <dgm:cxn modelId="{695D7487-BB21-44C1-A6BA-D84EF6F05DA2}" type="presOf" srcId="{FDBA8761-119D-4A42-824F-354EF7D7B0AB}" destId="{738DF676-9CB8-40BD-BA5B-12818CE0DA16}" srcOrd="1" destOrd="0" presId="urn:microsoft.com/office/officeart/2005/8/layout/matrix1"/>
    <dgm:cxn modelId="{32C1CAF4-687A-4150-A528-9582E99E2B1A}" srcId="{13736BBB-4433-4BF9-98DE-FA6BEF70E291}" destId="{2D46C77D-44B6-458B-BD9C-DDD2FB1703C2}" srcOrd="3" destOrd="0" parTransId="{8593C260-70E6-4C03-8C5C-82908C11B1FB}" sibTransId="{ABCA2F8D-2C41-4F29-8207-ECCF09318F1A}"/>
    <dgm:cxn modelId="{7A2372E9-2BFE-4DAC-95AA-61D27A1CAA76}" type="presOf" srcId="{000C053D-FFAF-465C-92ED-94EC72EEF5BF}" destId="{032D9EB0-BEA6-4CA6-A956-55755D31B22C}" srcOrd="1" destOrd="0" presId="urn:microsoft.com/office/officeart/2005/8/layout/matrix1"/>
    <dgm:cxn modelId="{6BC91375-CF33-4245-9258-A9D8E5EFF87C}" srcId="{13736BBB-4433-4BF9-98DE-FA6BEF70E291}" destId="{FDBA8761-119D-4A42-824F-354EF7D7B0AB}" srcOrd="1" destOrd="0" parTransId="{2690523B-7053-4C62-825B-4F1722666990}" sibTransId="{502AB986-9E2D-47D2-A7A3-05097ADF5888}"/>
    <dgm:cxn modelId="{36FCEE26-ADC8-4067-9F2B-327E3B13DC07}" type="presOf" srcId="{FDBA8761-119D-4A42-824F-354EF7D7B0AB}" destId="{9BE0B449-BE42-4A21-8108-959AA6E0E2DC}" srcOrd="0" destOrd="0" presId="urn:microsoft.com/office/officeart/2005/8/layout/matrix1"/>
    <dgm:cxn modelId="{E8D072AA-8A6E-4DD5-A450-F684611B733F}" type="presOf" srcId="{A2762B8C-3EE5-42FA-B739-168C9A3471EB}" destId="{292AA3A8-A205-4F85-BF8A-40D861931885}" srcOrd="0" destOrd="0" presId="urn:microsoft.com/office/officeart/2005/8/layout/matrix1"/>
    <dgm:cxn modelId="{F67BEE72-69F3-4CFE-B37E-4AA965847E2A}" srcId="{13736BBB-4433-4BF9-98DE-FA6BEF70E291}" destId="{000C053D-FFAF-465C-92ED-94EC72EEF5BF}" srcOrd="0" destOrd="0" parTransId="{9354511E-CDAF-4D64-8AFC-57A8AB7CD8A6}" sibTransId="{0E85DAFB-6692-4644-89B8-DC320EFCC84D}"/>
    <dgm:cxn modelId="{0294C153-ABDE-4FAB-9066-57C3D34022A6}" type="presOf" srcId="{59470797-50A3-4359-AE9A-927C3685D478}" destId="{B3246EF2-F942-4F37-BAFA-C52AE08AD405}" srcOrd="0" destOrd="0" presId="urn:microsoft.com/office/officeart/2005/8/layout/matrix1"/>
    <dgm:cxn modelId="{FBA22EE8-C9F3-4E5D-82DD-232A8788391F}" type="presOf" srcId="{2D46C77D-44B6-458B-BD9C-DDD2FB1703C2}" destId="{B4C34674-E21F-47F2-A941-9FFA35CC87D2}" srcOrd="0" destOrd="0" presId="urn:microsoft.com/office/officeart/2005/8/layout/matrix1"/>
    <dgm:cxn modelId="{C956EB13-D9ED-4E5B-91D7-C4B4B4E7E7CD}" type="presOf" srcId="{13736BBB-4433-4BF9-98DE-FA6BEF70E291}" destId="{F9D3B5A0-AF63-4ED1-864E-2C5B75403B8A}" srcOrd="0" destOrd="0" presId="urn:microsoft.com/office/officeart/2005/8/layout/matrix1"/>
    <dgm:cxn modelId="{332B60CB-0B97-49C7-ADEC-F9599ED4429F}" type="presParOf" srcId="{B3246EF2-F942-4F37-BAFA-C52AE08AD405}" destId="{C385331B-78CF-47BB-8DB3-882D9982FA4D}" srcOrd="0" destOrd="0" presId="urn:microsoft.com/office/officeart/2005/8/layout/matrix1"/>
    <dgm:cxn modelId="{3A8D869A-F2F8-4A90-9CF4-BCAFB34DFF9A}" type="presParOf" srcId="{C385331B-78CF-47BB-8DB3-882D9982FA4D}" destId="{8F3433FC-8488-4B79-9457-B72EA0E32F69}" srcOrd="0" destOrd="0" presId="urn:microsoft.com/office/officeart/2005/8/layout/matrix1"/>
    <dgm:cxn modelId="{05728EBD-DD96-46E2-A3C9-C0F86E5AEA57}" type="presParOf" srcId="{C385331B-78CF-47BB-8DB3-882D9982FA4D}" destId="{032D9EB0-BEA6-4CA6-A956-55755D31B22C}" srcOrd="1" destOrd="0" presId="urn:microsoft.com/office/officeart/2005/8/layout/matrix1"/>
    <dgm:cxn modelId="{2712ABB6-FC7F-4BA5-8677-69FC4F2E9E7D}" type="presParOf" srcId="{C385331B-78CF-47BB-8DB3-882D9982FA4D}" destId="{9BE0B449-BE42-4A21-8108-959AA6E0E2DC}" srcOrd="2" destOrd="0" presId="urn:microsoft.com/office/officeart/2005/8/layout/matrix1"/>
    <dgm:cxn modelId="{94CC00A6-3C0A-4A0E-9B5C-3A93C9BE6274}" type="presParOf" srcId="{C385331B-78CF-47BB-8DB3-882D9982FA4D}" destId="{738DF676-9CB8-40BD-BA5B-12818CE0DA16}" srcOrd="3" destOrd="0" presId="urn:microsoft.com/office/officeart/2005/8/layout/matrix1"/>
    <dgm:cxn modelId="{80258CD3-B230-478A-8EFD-8A8DBD4EF2B0}" type="presParOf" srcId="{C385331B-78CF-47BB-8DB3-882D9982FA4D}" destId="{292AA3A8-A205-4F85-BF8A-40D861931885}" srcOrd="4" destOrd="0" presId="urn:microsoft.com/office/officeart/2005/8/layout/matrix1"/>
    <dgm:cxn modelId="{94197BDB-54D7-4BC6-AFDF-987F71C3F06C}" type="presParOf" srcId="{C385331B-78CF-47BB-8DB3-882D9982FA4D}" destId="{0F35DB25-450A-4CB6-9F9B-2A7C74B92173}" srcOrd="5" destOrd="0" presId="urn:microsoft.com/office/officeart/2005/8/layout/matrix1"/>
    <dgm:cxn modelId="{48516BDB-C628-4EAD-B55C-9798BA47BE72}" type="presParOf" srcId="{C385331B-78CF-47BB-8DB3-882D9982FA4D}" destId="{B4C34674-E21F-47F2-A941-9FFA35CC87D2}" srcOrd="6" destOrd="0" presId="urn:microsoft.com/office/officeart/2005/8/layout/matrix1"/>
    <dgm:cxn modelId="{97AD02A8-D038-4B65-93E9-DDEBF190641D}" type="presParOf" srcId="{C385331B-78CF-47BB-8DB3-882D9982FA4D}" destId="{7A7AC75D-4DE5-4911-8B8C-39A2751B3458}" srcOrd="7" destOrd="0" presId="urn:microsoft.com/office/officeart/2005/8/layout/matrix1"/>
    <dgm:cxn modelId="{B568F38D-17DD-4B66-83DB-3B1D0406D8F2}" type="presParOf" srcId="{B3246EF2-F942-4F37-BAFA-C52AE08AD405}" destId="{F9D3B5A0-AF63-4ED1-864E-2C5B75403B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E8386-9787-4BE0-8AF7-5214BF207CAE}">
      <dsp:nvSpPr>
        <dsp:cNvPr id="0" name=""/>
        <dsp:cNvSpPr/>
      </dsp:nvSpPr>
      <dsp:spPr>
        <a:xfrm rot="5400000">
          <a:off x="-225129" y="226630"/>
          <a:ext cx="1500863" cy="10506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-5400000">
        <a:off x="1" y="526802"/>
        <a:ext cx="1050604" cy="450259"/>
      </dsp:txXfrm>
    </dsp:sp>
    <dsp:sp modelId="{81E296B9-9F62-4DBF-B489-C10FC02F758C}">
      <dsp:nvSpPr>
        <dsp:cNvPr id="0" name=""/>
        <dsp:cNvSpPr/>
      </dsp:nvSpPr>
      <dsp:spPr>
        <a:xfrm rot="5400000">
          <a:off x="4152321" y="-3100216"/>
          <a:ext cx="975560" cy="7178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Внеурочная деятельность</a:t>
          </a:r>
        </a:p>
      </dsp:txBody>
      <dsp:txXfrm rot="-5400000">
        <a:off x="1050604" y="49124"/>
        <a:ext cx="7131372" cy="880314"/>
      </dsp:txXfrm>
    </dsp:sp>
    <dsp:sp modelId="{089D115F-030B-4E79-9CE2-53EB0150DC89}">
      <dsp:nvSpPr>
        <dsp:cNvPr id="0" name=""/>
        <dsp:cNvSpPr/>
      </dsp:nvSpPr>
      <dsp:spPr>
        <a:xfrm rot="5400000">
          <a:off x="-225129" y="1532105"/>
          <a:ext cx="1500863" cy="10506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-5400000">
        <a:off x="1" y="1832277"/>
        <a:ext cx="1050604" cy="450259"/>
      </dsp:txXfrm>
    </dsp:sp>
    <dsp:sp modelId="{5AE71F7B-2D3E-48A2-BFE1-41C804D0DB7B}">
      <dsp:nvSpPr>
        <dsp:cNvPr id="0" name=""/>
        <dsp:cNvSpPr/>
      </dsp:nvSpPr>
      <dsp:spPr>
        <a:xfrm rot="5400000">
          <a:off x="4152321" y="-1794740"/>
          <a:ext cx="975560" cy="7178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effectLst/>
              <a:latin typeface="Times New Roman"/>
              <a:ea typeface="Calibri"/>
            </a:rPr>
            <a:t>Функциональная</a:t>
          </a:r>
          <a:r>
            <a:rPr lang="ru-RU" sz="2100" kern="1200" spc="33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грамотность.</a:t>
          </a:r>
          <a:r>
            <a:rPr lang="ru-RU" sz="2100" kern="1200" spc="335" dirty="0">
              <a:effectLst/>
              <a:latin typeface="Times New Roman"/>
              <a:ea typeface="Calibri"/>
            </a:rPr>
            <a:t> 1-</a:t>
          </a:r>
          <a:r>
            <a:rPr lang="ru-RU" sz="2100" kern="1200" dirty="0">
              <a:effectLst/>
              <a:latin typeface="Times New Roman"/>
              <a:ea typeface="Calibri"/>
            </a:rPr>
            <a:t>4</a:t>
          </a:r>
          <a:r>
            <a:rPr lang="ru-RU" sz="2100" kern="1200" spc="32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класс.</a:t>
          </a:r>
          <a:r>
            <a:rPr lang="ru-RU" sz="2100" kern="1200" spc="33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Программа</a:t>
          </a:r>
          <a:r>
            <a:rPr lang="ru-RU" sz="2100" kern="1200" spc="330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внеурочной</a:t>
          </a:r>
          <a:r>
            <a:rPr lang="ru-RU" sz="2100" kern="1200" spc="340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деятельности /М.В.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Буряк,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С.А.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Шейкина. –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М.: Планета,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2022 –</a:t>
          </a:r>
          <a:r>
            <a:rPr lang="ru-RU" sz="2100" kern="1200" spc="-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(Учение</a:t>
          </a:r>
          <a:r>
            <a:rPr lang="ru-RU" sz="2100" kern="1200" spc="-10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с</a:t>
          </a:r>
          <a:r>
            <a:rPr lang="ru-RU" sz="2100" kern="1200" spc="15" dirty="0">
              <a:effectLst/>
              <a:latin typeface="Times New Roman"/>
              <a:ea typeface="Calibri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</a:rPr>
            <a:t>увлечением)</a:t>
          </a:r>
          <a:endParaRPr lang="ru-RU" sz="2100" kern="1200" dirty="0"/>
        </a:p>
      </dsp:txBody>
      <dsp:txXfrm rot="-5400000">
        <a:off x="1050604" y="1354600"/>
        <a:ext cx="7131372" cy="880314"/>
      </dsp:txXfrm>
    </dsp:sp>
    <dsp:sp modelId="{A703A68A-BCD9-4979-91D9-AFE768646137}">
      <dsp:nvSpPr>
        <dsp:cNvPr id="0" name=""/>
        <dsp:cNvSpPr/>
      </dsp:nvSpPr>
      <dsp:spPr>
        <a:xfrm rot="5400000">
          <a:off x="-225129" y="2837581"/>
          <a:ext cx="1500863" cy="10506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-5400000">
        <a:off x="1" y="3137753"/>
        <a:ext cx="1050604" cy="450259"/>
      </dsp:txXfrm>
    </dsp:sp>
    <dsp:sp modelId="{C72DC6CC-10BC-44B0-8BF2-D4E6CAF120B2}">
      <dsp:nvSpPr>
        <dsp:cNvPr id="0" name=""/>
        <dsp:cNvSpPr/>
      </dsp:nvSpPr>
      <dsp:spPr>
        <a:xfrm rot="5400000">
          <a:off x="4152321" y="-489265"/>
          <a:ext cx="975560" cy="7178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Функциональная</a:t>
          </a:r>
          <a:r>
            <a:rPr lang="ru-RU" sz="2100" kern="1200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грамотность.</a:t>
          </a:r>
          <a:r>
            <a:rPr lang="ru-RU" sz="2100" kern="1200" spc="185" dirty="0">
              <a:effectLst/>
              <a:latin typeface="Times New Roman"/>
              <a:ea typeface="Calibri"/>
              <a:cs typeface="Times New Roman"/>
            </a:rPr>
            <a:t> 1-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4</a:t>
          </a:r>
          <a:r>
            <a:rPr lang="ru-RU" sz="2100" kern="1200" spc="18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класс.</a:t>
          </a:r>
          <a:r>
            <a:rPr lang="ru-RU" sz="2100" kern="1200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Тренажёр</a:t>
          </a:r>
          <a:r>
            <a:rPr lang="ru-RU" sz="2100" kern="1200" spc="1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для</a:t>
          </a:r>
          <a:r>
            <a:rPr lang="ru-RU" sz="2100" kern="1200" spc="19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школьников</a:t>
          </a:r>
          <a:r>
            <a:rPr lang="ru-RU" sz="2100" kern="1200" spc="6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/</a:t>
          </a:r>
          <a:r>
            <a:rPr lang="ru-RU" sz="2100" kern="1200" spc="19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М.В.</a:t>
          </a:r>
          <a:r>
            <a:rPr lang="ru-RU" sz="2100" kern="1200" spc="190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Буряк,</a:t>
          </a:r>
          <a:r>
            <a:rPr lang="ru-RU" sz="2100" kern="1200" spc="-28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С.А.</a:t>
          </a:r>
          <a:r>
            <a:rPr lang="ru-RU" sz="2100" kern="1200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Шейкина.</a:t>
          </a:r>
          <a:r>
            <a:rPr lang="ru-RU" sz="2100" kern="1200" spc="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–</a:t>
          </a:r>
          <a:r>
            <a:rPr lang="ru-RU" sz="2100" kern="1200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М.: Планета,</a:t>
          </a:r>
          <a:r>
            <a:rPr lang="ru-RU" sz="2100" kern="1200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2022 –</a:t>
          </a:r>
          <a:r>
            <a:rPr lang="ru-RU" sz="2100" kern="1200" spc="-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(Учение</a:t>
          </a:r>
          <a:r>
            <a:rPr lang="ru-RU" sz="2100" kern="1200" spc="5" dirty="0">
              <a:effectLst/>
              <a:latin typeface="Times New Roman"/>
              <a:ea typeface="Calibri"/>
              <a:cs typeface="Times New Roman"/>
            </a:rPr>
            <a:t> </a:t>
          </a:r>
          <a:r>
            <a:rPr lang="ru-RU" sz="2100" kern="1200" dirty="0">
              <a:effectLst/>
              <a:latin typeface="Times New Roman"/>
              <a:ea typeface="Calibri"/>
              <a:cs typeface="Times New Roman"/>
            </a:rPr>
            <a:t>с увлечением)</a:t>
          </a:r>
          <a:endParaRPr lang="ru-RU" sz="2100" kern="1200" dirty="0"/>
        </a:p>
      </dsp:txBody>
      <dsp:txXfrm rot="-5400000">
        <a:off x="1050604" y="2660075"/>
        <a:ext cx="7131372" cy="880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433FC-8488-4B79-9457-B72EA0E32F6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Читательская грамотность</a:t>
          </a:r>
        </a:p>
      </dsp:txBody>
      <dsp:txXfrm rot="5400000">
        <a:off x="-1" y="1"/>
        <a:ext cx="4114800" cy="1697236"/>
      </dsp:txXfrm>
    </dsp:sp>
    <dsp:sp modelId="{9BE0B449-BE42-4A21-8108-959AA6E0E2DC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Финансовая грамотность</a:t>
          </a:r>
        </a:p>
      </dsp:txBody>
      <dsp:txXfrm>
        <a:off x="4114800" y="0"/>
        <a:ext cx="4114800" cy="1697236"/>
      </dsp:txXfrm>
    </dsp:sp>
    <dsp:sp modelId="{292AA3A8-A205-4F85-BF8A-40D861931885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Естественнонаучная грамотность</a:t>
          </a:r>
        </a:p>
      </dsp:txBody>
      <dsp:txXfrm rot="10800000">
        <a:off x="0" y="2828726"/>
        <a:ext cx="4114800" cy="1697236"/>
      </dsp:txXfrm>
    </dsp:sp>
    <dsp:sp modelId="{B4C34674-E21F-47F2-A941-9FFA35CC87D2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Математическая грамотность</a:t>
          </a:r>
        </a:p>
      </dsp:txBody>
      <dsp:txXfrm rot="-5400000">
        <a:off x="4114799" y="2828726"/>
        <a:ext cx="4114800" cy="1697236"/>
      </dsp:txXfrm>
    </dsp:sp>
    <dsp:sp modelId="{F9D3B5A0-AF63-4ED1-864E-2C5B75403B8A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Функциональная грамотность</a:t>
          </a:r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обучающихся как один из механизмов повышения качества образования в современных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98882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440E1-7ADE-8BBF-B57F-A97E5661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75EE0B1-AF63-FC52-2987-2AABD9E08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02" y="60942"/>
            <a:ext cx="8745577" cy="65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2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важно понять каждому педагогу, что данное направление работы касается каждого из нас. Мы все вместе работаем на результат, который покажут наши дети.</a:t>
            </a:r>
            <a:r>
              <a:rPr lang="ru-RU" dirty="0"/>
              <a:t> </a:t>
            </a:r>
          </a:p>
        </p:txBody>
      </p:sp>
      <p:pic>
        <p:nvPicPr>
          <p:cNvPr id="1026" name="Picture 2" descr="https://gas-kvas.com/uploads/posts/2023-02/1676831293_gas-kvas-com-p-risunok-na-temu-znaniya-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3923174" cy="2784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Функциональная грамотность сегодня стала важнейшим индикатором общественного благополучия, а функциональная грамотность школьников – важным показателем качества </a:t>
            </a:r>
            <a:r>
              <a:rPr lang="ru-RU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образования.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Наталия\Downloads\1681144771_kartinki-pibig-info-p-kartinki-funktsionalnaya-gramotnost-dlya-p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637" y="4357694"/>
            <a:ext cx="3082241" cy="194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31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Пять способов развития навыков функциональной грамотности современного человека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Критично мыслить</a:t>
            </a:r>
          </a:p>
          <a:p>
            <a:r>
              <a:rPr lang="ru-RU" dirty="0">
                <a:latin typeface="Times New Roman"/>
                <a:ea typeface="Calibri"/>
              </a:rPr>
              <a:t>Развивать коммуникативные навыки</a:t>
            </a:r>
          </a:p>
          <a:p>
            <a:r>
              <a:rPr lang="ru-RU" dirty="0">
                <a:latin typeface="Times New Roman"/>
                <a:ea typeface="Calibri"/>
              </a:rPr>
              <a:t>Участвовать в дискуссиях</a:t>
            </a:r>
          </a:p>
          <a:p>
            <a:r>
              <a:rPr lang="ru-RU" dirty="0">
                <a:latin typeface="Times New Roman"/>
                <a:ea typeface="Calibri"/>
              </a:rPr>
              <a:t>Расширять кругозор</a:t>
            </a:r>
          </a:p>
          <a:p>
            <a:r>
              <a:rPr lang="ru-RU" dirty="0">
                <a:latin typeface="Times New Roman"/>
                <a:ea typeface="Calibri"/>
              </a:rPr>
              <a:t>Организовывать процесс познания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талия\Downloads\1681144771_kartinki-pibig-info-p-kartinki-funktsionalnaya-gramotnost-dlya-p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00570"/>
            <a:ext cx="3082241" cy="194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833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Направления формирования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Первое – это ежедневная работа учителя в рамках учебного процесса.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Вторым направлением формирования функциональной грамотности является дополнительное образование для школьников.</a:t>
            </a:r>
            <a:endParaRPr lang="ru-RU" sz="2400" dirty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талия\Downloads\1681144771_kartinki-pibig-info-p-kartinki-funktsionalnaya-gramotnost-dlya-p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3082241" cy="194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259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6134C-C2B9-080F-9C14-01E3AAC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диагностической работы по функциональной грамотности по образовательной организации: 120109 - МАОУ «Покровская СОШ»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класс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img2.png">
            <a:extLst>
              <a:ext uri="{FF2B5EF4-FFF2-40B4-BE49-F238E27FC236}">
                <a16:creationId xmlns:a16="http://schemas.microsoft.com/office/drawing/2014/main" xmlns="" id="{00936C02-C290-1818-EBA2-D4AF7E15DD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4760"/>
            <a:ext cx="8229600" cy="31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54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B87620-21DF-B55F-6DEC-D75C6EC2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диагностической работы по функциональной грамотности по образовательной организации: 120109 - МАОУ «Покровская СОШ»</a:t>
            </a:r>
            <a: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класс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1416153-4554-E862-ECC0-412AFB282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128" y="2567019"/>
            <a:ext cx="6333744" cy="259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822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Начальная школа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0112559"/>
              </p:ext>
            </p:extLst>
          </p:nvPr>
        </p:nvGraphicFramePr>
        <p:xfrm>
          <a:off x="457200" y="1600201"/>
          <a:ext cx="8229600" cy="41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avatars.mds.yandex.net/get-mpic/7666641/img_id4283272464072404484.png/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5223768"/>
            <a:ext cx="3571900" cy="1634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87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18793-83BE-78D1-F0C1-483A3EF0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внеурочной деятельности </a:t>
            </a:r>
            <a:b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«Функциональная грамотность»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9693890-5C9B-EF89-B502-19DC292EB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9728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0176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DC847-7A2E-AF6C-DE40-A43F0B2C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CA91926-D2EB-7D54-614B-362DEC7F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10" y="309660"/>
            <a:ext cx="8580062" cy="52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2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функциональной грамотности обучающихся как один из механизмов повышения качества образования в современных условиях</vt:lpstr>
      <vt:lpstr>Слайд 2</vt:lpstr>
      <vt:lpstr>Пять способов развития навыков функциональной грамотности современного человека</vt:lpstr>
      <vt:lpstr>Направления формирования функциональной грамотности</vt:lpstr>
      <vt:lpstr>Результаты выполнения диагностической работы по функциональной грамотности по образовательной организации: 120109 - МАОУ «Покровская СОШ» 4 класс </vt:lpstr>
      <vt:lpstr>Результаты выполнения диагностической работы по функциональной грамотности по образовательной организации: 120109 - МАОУ «Покровская СОШ» 4 класс</vt:lpstr>
      <vt:lpstr>Начальная школа</vt:lpstr>
      <vt:lpstr>Программа внеурочной деятельности  «Функциональная грамотность»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как один из механизмов повышения качества образования в современных условиях</dc:title>
  <dc:creator>Алексей Ведерников</dc:creator>
  <cp:lastModifiedBy>Учитель</cp:lastModifiedBy>
  <cp:revision>18</cp:revision>
  <dcterms:created xsi:type="dcterms:W3CDTF">2024-02-23T11:18:05Z</dcterms:created>
  <dcterms:modified xsi:type="dcterms:W3CDTF">2024-03-26T12:40:38Z</dcterms:modified>
</cp:coreProperties>
</file>