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0" r:id="rId3"/>
    <p:sldId id="276" r:id="rId4"/>
    <p:sldId id="284" r:id="rId5"/>
    <p:sldId id="282" r:id="rId6"/>
    <p:sldId id="285" r:id="rId7"/>
    <p:sldId id="283" r:id="rId8"/>
    <p:sldId id="279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E62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939" autoAdjust="0"/>
    <p:restoredTop sz="86455" autoAdjust="0"/>
  </p:normalViewPr>
  <p:slideViewPr>
    <p:cSldViewPr snapToGrid="0">
      <p:cViewPr>
        <p:scale>
          <a:sx n="50" d="100"/>
          <a:sy n="50" d="100"/>
        </p:scale>
        <p:origin x="-234" y="-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74;&#1099;&#1089;&#1090;&#1091;&#1087;&#1083;&#1077;&#1085;&#1080;&#1077;_2020\001.avi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5855" y="593768"/>
            <a:ext cx="4734468" cy="2232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00FF"/>
                </a:solidFill>
                <a:latin typeface="Liberation Serif" pitchFamily="18" charset="0"/>
              </a:rPr>
              <a:t>Интерактивная образовательная платформа Учи.ру как электронный помощник учителя</a:t>
            </a:r>
            <a:endParaRPr lang="ru-RU" b="1" dirty="0">
              <a:solidFill>
                <a:srgbClr val="0000FF"/>
              </a:solidFill>
              <a:latin typeface="Liberation Serif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1977" y="3165367"/>
            <a:ext cx="6858002" cy="9144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i="1" dirty="0" smtClean="0">
                <a:solidFill>
                  <a:srgbClr val="0E62BE"/>
                </a:solidFill>
                <a:latin typeface="Liberation Serif" pitchFamily="18" charset="0"/>
              </a:rPr>
              <a:t>Мартыненко Екатерина Викторовна, учитель нач. классов;</a:t>
            </a:r>
          </a:p>
          <a:p>
            <a:pPr algn="ctr"/>
            <a:endParaRPr lang="en-US" i="1" dirty="0" smtClean="0">
              <a:solidFill>
                <a:srgbClr val="0E62BE"/>
              </a:solidFill>
              <a:latin typeface="Liberation Serif" pitchFamily="18" charset="0"/>
            </a:endParaRPr>
          </a:p>
          <a:p>
            <a:pPr algn="ctr"/>
            <a:r>
              <a:rPr lang="ru-RU" i="1" dirty="0" smtClean="0">
                <a:solidFill>
                  <a:srgbClr val="0E62BE"/>
                </a:solidFill>
                <a:latin typeface="Liberation Serif" pitchFamily="18" charset="0"/>
              </a:rPr>
              <a:t>Грачёва Снежана Сергеевна, учитель английского языка</a:t>
            </a:r>
            <a:endParaRPr lang="ru-RU" i="1" dirty="0">
              <a:solidFill>
                <a:srgbClr val="0E62BE"/>
              </a:solidFill>
              <a:latin typeface="Liberation Serif" pitchFamily="18" charset="0"/>
            </a:endParaRPr>
          </a:p>
        </p:txBody>
      </p:sp>
      <p:pic>
        <p:nvPicPr>
          <p:cNvPr id="2050" name="Picture 2" descr="C:\Users\123\Desktop\kk_skcht_prlzhn_ch_r_bspl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312" y="688769"/>
            <a:ext cx="4400913" cy="2117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5415149"/>
            <a:ext cx="5462649" cy="14428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123\Desktop\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65" y="5586106"/>
            <a:ext cx="1209908" cy="1111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123\Desktop\2020-02-28_0915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3112" y="5668739"/>
            <a:ext cx="2207856" cy="939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C:\Users\123\Desktop\2020-02-28_09213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1482" y="5552952"/>
            <a:ext cx="717024" cy="1120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650" y="247650"/>
            <a:ext cx="5942014" cy="762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Учи.ру - курсы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0412" y="1558925"/>
            <a:ext cx="4954588" cy="418795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1 – 4 классы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Программирование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86100" y="1463675"/>
            <a:ext cx="4951414" cy="418795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5 – 11 классы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Программирование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>
              <a:lnSpc>
                <a:spcPct val="120000"/>
              </a:lnSpc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123\Desktop\kk_skcht_prlzhn_ch_r_bspl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28" y="282782"/>
            <a:ext cx="1774372" cy="853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123\Desktop\2020-03-01_134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637" y="1143001"/>
            <a:ext cx="5873163" cy="3867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123\Desktop\2020-03-01_135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4464" y="5271479"/>
            <a:ext cx="1325528" cy="1205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123\Desktop\2020-03-01_135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8938" y="5255198"/>
            <a:ext cx="1292799" cy="1183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123\Desktop\2020-03-01_1353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2938" y="5246974"/>
            <a:ext cx="1336437" cy="1210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123\Desktop\2020-03-01_1353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10750" y="5200650"/>
            <a:ext cx="1330982" cy="123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23\Desktop\2020-02-29_083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115" y="1381972"/>
            <a:ext cx="4943475" cy="2619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123\Desktop\2020-02-29_083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3188" y="4166094"/>
            <a:ext cx="2645535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C:\Users\123\Desktop\2020-02-29_085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1332" y="4177291"/>
            <a:ext cx="2739979" cy="2180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70210" y="249382"/>
            <a:ext cx="10058402" cy="103711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Использование учащимися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платформы Учи.ру самостоятельно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Liberation Serif" pitchFamily="18" charset="0"/>
              <a:ea typeface="+mj-ea"/>
              <a:cs typeface="+mj-cs"/>
            </a:endParaRPr>
          </a:p>
        </p:txBody>
      </p:sp>
      <p:pic>
        <p:nvPicPr>
          <p:cNvPr id="7" name="00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46880" y="1528928"/>
            <a:ext cx="5567717" cy="3711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2020-03-01_150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533400"/>
            <a:ext cx="3394926" cy="2609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123\Desktop\2020-03-01_151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0713" y="3560673"/>
            <a:ext cx="2052637" cy="2935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C:\Users\123\Desktop\2020-03-01_151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5984" y="3543301"/>
            <a:ext cx="2044700" cy="2933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C:\Users\123\Desktop\2020-03-01_151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80936" y="362414"/>
            <a:ext cx="1944214" cy="2780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5" name="Picture 7" descr="C:\Users\123\Desktop\2020-03-01_1516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137" y="419099"/>
            <a:ext cx="1821979" cy="2628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6" name="Picture 8" descr="C:\Users\123\Desktop\2020-03-01_1517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0300" y="419100"/>
            <a:ext cx="1828800" cy="260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7" name="Picture 9" descr="C:\Users\123\Desktop\2020-03-01_1542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37197" y="3573794"/>
            <a:ext cx="2057883" cy="2922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8" name="Picture 10" descr="C:\Users\123\Desktop\2020-03-01_1543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4496" y="3562065"/>
            <a:ext cx="2039052" cy="2920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2020-02-29_083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661" y="1136567"/>
            <a:ext cx="1634436" cy="226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123\Desktop\2020-02-29_083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6014" y="1104640"/>
            <a:ext cx="1650956" cy="2329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Users\123\Desktop\2020-02-29_084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341" y="3608861"/>
            <a:ext cx="2157411" cy="3041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C:\Users\123\Desktop\2020-02-29_084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888" y="3608619"/>
            <a:ext cx="2194332" cy="3074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 descr="C:\Users\123\Desktop\28_02\олимпиада_Хлызов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0779" y="1084117"/>
            <a:ext cx="1672552" cy="2343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9" name="Picture 7" descr="C:\Users\123\Desktop\28_02\олимпиада_Грачев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2625" y="3598965"/>
            <a:ext cx="2195293" cy="3105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0" name="Picture 8" descr="C:\Users\123\Desktop\28_02\олимпиада_школ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74137" y="3581485"/>
            <a:ext cx="2215487" cy="311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1" name="Picture 9" descr="C:\Users\123\Desktop\2020-02-29_0843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86839" y="1098511"/>
            <a:ext cx="1645433" cy="2333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2" name="Picture 10" descr="C:\Users\123\Desktop\2020-02-29_0844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6784" y="1090269"/>
            <a:ext cx="1637465" cy="2358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3" name="Picture 11" descr="C:\Users\123\Desktop\2020-02-29_08450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44969" y="1072244"/>
            <a:ext cx="1670979" cy="2343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70210" y="249382"/>
            <a:ext cx="10058402" cy="80752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Олимпиадное движение на платформе Учи.ру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Liberation Serif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23\Desktop\2020-02-28_0938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553" y="188328"/>
            <a:ext cx="5442254" cy="2514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3" descr="C:\Users\123\Desktop\2020-02-28_0940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5273" y="4689676"/>
            <a:ext cx="2216727" cy="677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C:\Users\123\Desktop\2020-02-28_0940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0908" y="2947563"/>
            <a:ext cx="1801091" cy="705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5" descr="C:\Users\123\Desktop\2020-02-28_09403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53403" y="3814290"/>
            <a:ext cx="2038597" cy="686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C:\Users\123\Desktop\2020-02-28_09455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4659" y="2274989"/>
            <a:ext cx="1768069" cy="2482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Users\123\Desktop\2020-02-28_0949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4635" y="2277246"/>
            <a:ext cx="1680648" cy="2468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 descr="C:\Users\123\Desktop\2020-02-28_09535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2056" y="4963882"/>
            <a:ext cx="2260444" cy="1496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2" name="Picture 6" descr="C:\Users\123\Desktop\2020-02-28_09550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98868" y="4939472"/>
            <a:ext cx="2196933" cy="1517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123\Desktop\2020-02-29_08162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5342" y="2267691"/>
            <a:ext cx="1742986" cy="2492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123\Desktop\2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50804" y="4952011"/>
            <a:ext cx="2193683" cy="154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 descr="C:\Users\123\Desktop\kk_skcht_prlzhn_ch_r_bsplt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3753" y="463138"/>
            <a:ext cx="3288849" cy="1582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210" y="249382"/>
            <a:ext cx="10058402" cy="1037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Liberation Serif" pitchFamily="18" charset="0"/>
              </a:rPr>
              <a:t>Использование платформы </a:t>
            </a:r>
            <a:r>
              <a:rPr lang="ru-RU" b="1" dirty="0" err="1" smtClean="0">
                <a:solidFill>
                  <a:srgbClr val="0000FF"/>
                </a:solidFill>
                <a:latin typeface="Liberation Serif" pitchFamily="18" charset="0"/>
              </a:rPr>
              <a:t>Учи.ру</a:t>
            </a:r>
            <a:r>
              <a:rPr lang="ru-RU" b="1" dirty="0" smtClean="0">
                <a:solidFill>
                  <a:srgbClr val="0000FF"/>
                </a:solidFill>
                <a:latin typeface="Liberation Serif" pitchFamily="18" charset="0"/>
              </a:rPr>
              <a:t> </a:t>
            </a:r>
            <a:br>
              <a:rPr lang="ru-RU" b="1" dirty="0" smtClean="0">
                <a:solidFill>
                  <a:srgbClr val="0000FF"/>
                </a:solidFill>
                <a:latin typeface="Liberation Serif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Liberation Serif" pitchFamily="18" charset="0"/>
              </a:rPr>
              <a:t>на учебных занятиях</a:t>
            </a:r>
            <a:endParaRPr lang="ru-RU" b="1" dirty="0">
              <a:solidFill>
                <a:srgbClr val="0000FF"/>
              </a:solidFill>
              <a:latin typeface="Liberation Serif" pitchFamily="18" charset="0"/>
            </a:endParaRPr>
          </a:p>
        </p:txBody>
      </p:sp>
      <p:pic>
        <p:nvPicPr>
          <p:cNvPr id="5122" name="Picture 2" descr="C:\Users\123\Desktop\2020-02-28_1045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233" y="1600200"/>
            <a:ext cx="2535826" cy="1547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123\Desktop\2020-02-28_1046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6951" y="1518717"/>
            <a:ext cx="1590774" cy="2334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C:\Users\123\Desktop\2020-02-28_1046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1542" y="1863284"/>
            <a:ext cx="2434557" cy="3475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5" name="Picture 5" descr="C:\Users\123\Desktop\2020-02-28_1051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023" y="2195939"/>
            <a:ext cx="492271" cy="405098"/>
          </a:xfrm>
          <a:prstGeom prst="rect">
            <a:avLst/>
          </a:prstGeom>
          <a:noFill/>
        </p:spPr>
      </p:pic>
      <p:pic>
        <p:nvPicPr>
          <p:cNvPr id="9" name="Picture 2" descr="C:\Users\123\Desktop\2020-02-28_1057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2231" y="4050666"/>
            <a:ext cx="1791119" cy="1861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Users\123\Desktop\2020-02-28_1054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1470" y="4038600"/>
            <a:ext cx="2488528" cy="1617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123\Desktop\kk_skcht_prlzhn_ch_r_bsplt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876" y="334822"/>
            <a:ext cx="1499130" cy="721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C:\Users\123\Desktop\2020-02-28_10510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71433" y="4683457"/>
            <a:ext cx="450392" cy="3706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62</Words>
  <Application>Microsoft Office PowerPoint</Application>
  <PresentationFormat>Произвольный</PresentationFormat>
  <Paragraphs>26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TS103431377</vt:lpstr>
      <vt:lpstr> Интерактивная образовательная платформа Учи.ру как электронный помощник учителя</vt:lpstr>
      <vt:lpstr>Слайд 2</vt:lpstr>
      <vt:lpstr>Учи.ру - курсы</vt:lpstr>
      <vt:lpstr>Слайд 4</vt:lpstr>
      <vt:lpstr>Слайд 5</vt:lpstr>
      <vt:lpstr>Слайд 6</vt:lpstr>
      <vt:lpstr>Слайд 7</vt:lpstr>
      <vt:lpstr>Использование платформы Учи.ру  на учебных занятиях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2014-04-20T18:21:20Z</dcterms:created>
  <dcterms:modified xsi:type="dcterms:W3CDTF">2020-03-02T05:38:25Z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