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5BA4E-91CC-994A-896B-61811E02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76987"/>
            <a:ext cx="8689976" cy="2509213"/>
          </a:xfrm>
        </p:spPr>
        <p:txBody>
          <a:bodyPr/>
          <a:lstStyle/>
          <a:p>
            <a:r>
              <a:rPr lang="ru-RU"/>
              <a:t>Экология окружающей среды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6A7DB5D8-4C6E-6C47-A729-4B99F2043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Выполнил:Боровинских Андрей</a:t>
            </a:r>
          </a:p>
          <a:p>
            <a:r>
              <a:rPr lang="ru-RU"/>
              <a:t>Ученик :4б класса </a:t>
            </a:r>
          </a:p>
          <a:p>
            <a:r>
              <a:rPr lang="ru-RU"/>
              <a:t>Покровской сош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1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A4653-F049-4A43-89B2-90048AE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сохранить красоту нашей природы?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E47B5A-3246-7941-AE6E-48E742A7BA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Выбрасывай мусор только в урны и мусорные баки.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Выбираясь на природу помни основное правило «не портить!»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 ломай ветки деревьев не рви полевые цветы!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Если во время похода ты пользовался природными ресурсами (например ловил рыбу) Старайся делать это максимально корректно.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 бросай мусор в </a:t>
            </a:r>
            <a:r>
              <a:rPr lang="ru-RU" dirty="0" smtClean="0"/>
              <a:t>водоёмы.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704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CE14D-4E27-6A49-B1F4-7646C846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Интересные факты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94548-C8C7-4241-99C8-6A142D8EE1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Самые чистые города мира.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Сингапур</a:t>
            </a:r>
          </a:p>
          <a:p>
            <a:pPr marL="0" indent="0">
              <a:buNone/>
            </a:pPr>
            <a:r>
              <a:rPr lang="ru-RU" b="1" dirty="0"/>
              <a:t>Ванкувер </a:t>
            </a:r>
          </a:p>
          <a:p>
            <a:pPr marL="0" indent="0">
              <a:buNone/>
            </a:pPr>
            <a:r>
              <a:rPr lang="ru-RU" b="1" dirty="0"/>
              <a:t>Калгари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1EE2911-ACBE-C743-BBE2-67A77E418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36" y="2071818"/>
            <a:ext cx="5209825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48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C28BE-F2A0-5043-8013-B00C1E3A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Интересные факты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931A0F-FEF6-6F47-A15C-7CB8C230F0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Самые грязные города мира. </a:t>
            </a:r>
          </a:p>
          <a:p>
            <a:pPr marL="0" indent="0">
              <a:buNone/>
            </a:pPr>
            <a:r>
              <a:rPr lang="ru-RU" dirty="0" err="1"/>
              <a:t>Линьфень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тяньин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9CD10E7-BA04-D247-88EF-AC6FE811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2" y="3000372"/>
            <a:ext cx="6222764" cy="35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14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D2149C-22E7-654D-BFE1-373FAE19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Опыт с землёй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4B8468-8DD4-5649-BE65-6DE4E6FE13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051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Один из самых </a:t>
            </a:r>
            <a:r>
              <a:rPr lang="ru-RU" dirty="0" smtClean="0"/>
              <a:t>оберегаемых </a:t>
            </a:r>
            <a:r>
              <a:rPr lang="ru-RU" dirty="0"/>
              <a:t>природных </a:t>
            </a:r>
            <a:r>
              <a:rPr lang="ru-RU" dirty="0" smtClean="0"/>
              <a:t>ресурсов - почва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ней живут свои Обитатели, например</a:t>
            </a:r>
            <a:r>
              <a:rPr lang="ru-RU" dirty="0" smtClean="0"/>
              <a:t>: кроты</a:t>
            </a:r>
            <a:r>
              <a:rPr lang="ru-RU" dirty="0"/>
              <a:t>, дождевые </a:t>
            </a:r>
            <a:r>
              <a:rPr lang="ru-RU" dirty="0" smtClean="0"/>
              <a:t>черви</a:t>
            </a:r>
            <a:r>
              <a:rPr lang="ru-RU" dirty="0"/>
              <a:t>, </a:t>
            </a:r>
            <a:r>
              <a:rPr lang="ru-RU" dirty="0" smtClean="0"/>
              <a:t>землеройки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Чем же они дышат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Ответ очень прост: </a:t>
            </a:r>
            <a:r>
              <a:rPr lang="ru-RU" dirty="0"/>
              <a:t>они дышат кислородом.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Чтобы </a:t>
            </a:r>
            <a:r>
              <a:rPr lang="ru-RU" dirty="0"/>
              <a:t>в этом убедиться проведём опыт. </a:t>
            </a:r>
          </a:p>
          <a:p>
            <a:pPr marL="0" indent="0">
              <a:buNone/>
            </a:pPr>
            <a:r>
              <a:rPr lang="ru-RU" dirty="0"/>
              <a:t>Нам понадобится :</a:t>
            </a:r>
          </a:p>
          <a:p>
            <a:pPr marL="0" indent="0">
              <a:buNone/>
            </a:pPr>
            <a:r>
              <a:rPr lang="ru-RU" dirty="0"/>
              <a:t>1.сТакан</a:t>
            </a:r>
          </a:p>
          <a:p>
            <a:pPr marL="0" indent="0">
              <a:buNone/>
            </a:pPr>
            <a:r>
              <a:rPr lang="ru-RU" dirty="0"/>
              <a:t>2.вОда</a:t>
            </a:r>
          </a:p>
          <a:p>
            <a:pPr marL="0" indent="0">
              <a:buNone/>
            </a:pPr>
            <a:r>
              <a:rPr lang="ru-RU" dirty="0"/>
              <a:t>3.зЕмля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26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0623B-BE93-F04B-AC8D-E625FA76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делать?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70E55-6BD9-A741-9459-33E4E7939A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1.В стакан нальём воду.</a:t>
            </a:r>
          </a:p>
          <a:p>
            <a:pPr marL="0" indent="0">
              <a:buNone/>
            </a:pPr>
            <a:r>
              <a:rPr lang="ru-RU" dirty="0"/>
              <a:t>2. Положим землю. </a:t>
            </a:r>
          </a:p>
          <a:p>
            <a:pPr marL="0" indent="0">
              <a:buNone/>
            </a:pPr>
            <a:r>
              <a:rPr lang="ru-RU" dirty="0"/>
              <a:t>Наблюдение показывает что:</a:t>
            </a:r>
          </a:p>
          <a:p>
            <a:pPr marL="0" indent="0">
              <a:buNone/>
            </a:pPr>
            <a:r>
              <a:rPr lang="ru-RU" dirty="0"/>
              <a:t>На поверхности воды появились пузыри.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и есть воздух.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F2D44CD-83F5-2846-BFCE-AD0D5CFC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4892" y="1785926"/>
            <a:ext cx="2845315" cy="38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67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AB1A22-8097-1843-A532-41CA355C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D5558E-ADAD-5F4E-B941-A16E003AAD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Работая над этим проектом я понял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что </a:t>
            </a:r>
            <a:r>
              <a:rPr lang="ru-RU" dirty="0" smtClean="0"/>
              <a:t>оберегая </a:t>
            </a:r>
            <a:r>
              <a:rPr lang="ru-RU" dirty="0"/>
              <a:t>природу мы </a:t>
            </a:r>
            <a:r>
              <a:rPr lang="ru-RU" dirty="0" smtClean="0"/>
              <a:t>оберегаемых </a:t>
            </a:r>
            <a:r>
              <a:rPr lang="ru-RU" dirty="0"/>
              <a:t>себя.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824A384-565A-2E42-9D57-6614AC1C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2" y="3714752"/>
            <a:ext cx="4119572" cy="25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09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8323A27C-69FA-9E4D-85E0-BAB2AF60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9" y="2311782"/>
            <a:ext cx="2617391" cy="392769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6F7FAA3-28C3-904A-914A-8AFCD595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91" y="2427593"/>
            <a:ext cx="2470659" cy="371074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2C3BCF0-D703-6A4B-ACD8-AAF6B9A0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7188"/>
            <a:ext cx="9533959" cy="1357312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>Берегите природу!!!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16CB3149-722F-AA45-BE1B-61DE72EDA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977" y="1848677"/>
            <a:ext cx="3215695" cy="42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21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750D0-1C43-DC4D-8F3D-EC3D8460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8C5CA9-9E6A-8F43-BA03-DFF111C456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/>
              <a:t>Рассказать, на сколько важна для нас природа и её экологическое состояние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76D9EC4-3F00-F94E-8C85-D0B64BC2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024298" y="3071810"/>
            <a:ext cx="5540375" cy="32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17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317BB-B457-4246-9607-99F6DDE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экология?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F938B0-F451-5340-B6A9-87B293E108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Экология-это наука о взаимоотношениях организмов, сообществ между собой и с окружающей средой.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ACE06A0-0A3F-E44E-ABAA-B71C99EA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36" y="3505605"/>
            <a:ext cx="5937264" cy="30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1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6AD7E-3E8B-6D43-8DD5-35DE1ACE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Зачем нам нужена экология?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9006FE-BC80-2B40-8A00-81B7957EE9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Без экологии на нашей планете нельзя прожить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Например</a:t>
            </a:r>
            <a:r>
              <a:rPr lang="ru-RU" dirty="0" smtClean="0"/>
              <a:t>: если </a:t>
            </a:r>
            <a:r>
              <a:rPr lang="ru-RU" dirty="0"/>
              <a:t>мы будем выбрасывать мусор не в помойное ведро, а на землю или пол.</a:t>
            </a:r>
          </a:p>
          <a:p>
            <a:pPr>
              <a:buNone/>
            </a:pPr>
            <a:r>
              <a:rPr lang="ru-RU" dirty="0"/>
              <a:t>Тогда случиться </a:t>
            </a:r>
            <a:r>
              <a:rPr lang="ru-RU" dirty="0" smtClean="0"/>
              <a:t>катастрофа</a:t>
            </a:r>
            <a:r>
              <a:rPr lang="ru-RU" dirty="0"/>
              <a:t>!!!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/>
              <a:t>Экология учит нас бережно относиться к природе.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654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1D4A5-6A21-2C41-BB45-3532BBBA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51" y="618517"/>
            <a:ext cx="9801850" cy="1256717"/>
          </a:xfrm>
        </p:spPr>
        <p:txBody>
          <a:bodyPr/>
          <a:lstStyle/>
          <a:p>
            <a:r>
              <a:rPr lang="ru-RU"/>
              <a:t>Всемирный день окружающей среды.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FC09F2-5B31-8549-8211-18EF746EA2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Многие слышали про всемирный день окружающей среды. Он </a:t>
            </a:r>
            <a:r>
              <a:rPr lang="ru-RU" dirty="0" smtClean="0"/>
              <a:t>празднуется ежегодно, </a:t>
            </a:r>
            <a:r>
              <a:rPr lang="ru-RU" dirty="0" smtClean="0"/>
              <a:t> 5 июня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России </a:t>
            </a:r>
            <a:r>
              <a:rPr lang="ru-RU" dirty="0" smtClean="0"/>
              <a:t>с </a:t>
            </a:r>
            <a:r>
              <a:rPr lang="ru-RU" dirty="0"/>
              <a:t>2008 году в этот день также отмечали день «эколога»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B6FE890-7B75-3A4C-9D20-01CAC11B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0" y="3857628"/>
            <a:ext cx="4564062" cy="27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0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43BEC-64AB-E540-8F2B-AF496E1E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Загрязнение.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6AFA80-761F-A347-BFFC-F0D810E063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От чего страдает природа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Выхлопных газов,  отходов...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Именно из-за </a:t>
            </a:r>
            <a:r>
              <a:rPr lang="ru-RU" dirty="0" smtClean="0"/>
              <a:t>этого</a:t>
            </a:r>
            <a:r>
              <a:rPr lang="ru-RU" dirty="0" smtClean="0"/>
              <a:t>, что</a:t>
            </a:r>
            <a:r>
              <a:rPr lang="ru-RU" dirty="0"/>
              <a:t> </a:t>
            </a:r>
            <a:r>
              <a:rPr lang="ru-RU" dirty="0" smtClean="0"/>
              <a:t>Каждый завод или фабрика,</a:t>
            </a:r>
          </a:p>
          <a:p>
            <a:pPr marL="0" indent="0">
              <a:buNone/>
            </a:pPr>
            <a:r>
              <a:rPr lang="ru-RU" dirty="0" smtClean="0"/>
              <a:t> любое вредное производство</a:t>
            </a:r>
          </a:p>
          <a:p>
            <a:pPr marL="0" indent="0">
              <a:buNone/>
            </a:pPr>
            <a:r>
              <a:rPr lang="ru-RU" dirty="0" smtClean="0"/>
              <a:t> обязательно должно быть  снабжено очистительными </a:t>
            </a:r>
            <a:r>
              <a:rPr lang="ru-RU" dirty="0"/>
              <a:t>фильтрами.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30E02AB-F2BF-4845-8432-8219918E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26" y="1357298"/>
            <a:ext cx="3914840" cy="21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84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BB4911-1140-EC47-AC44-6A1BB0BC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делать?</a:t>
            </a:r>
            <a:br>
              <a:rPr lang="ru-RU"/>
            </a:br>
            <a:r>
              <a:rPr lang="ru-RU"/>
              <a:t>Экологичиские проблемы.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D16784-C14D-5E4E-A2F7-CDA028854D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Планета </a:t>
            </a:r>
            <a:r>
              <a:rPr lang="ru-RU" dirty="0" smtClean="0"/>
              <a:t>перегревается </a:t>
            </a:r>
            <a:r>
              <a:rPr lang="ru-RU" dirty="0"/>
              <a:t>и </a:t>
            </a:r>
            <a:r>
              <a:rPr lang="ru-RU" dirty="0" smtClean="0"/>
              <a:t>засоряется! </a:t>
            </a:r>
            <a:endParaRPr lang="ru-RU" dirty="0"/>
          </a:p>
          <a:p>
            <a:r>
              <a:rPr lang="ru-RU" dirty="0" smtClean="0"/>
              <a:t>общий </a:t>
            </a:r>
            <a:r>
              <a:rPr lang="ru-RU" dirty="0"/>
              <a:t>баланс планеты нарушается ! </a:t>
            </a:r>
          </a:p>
          <a:p>
            <a:r>
              <a:rPr lang="ru-RU" dirty="0" smtClean="0"/>
              <a:t>Природный </a:t>
            </a:r>
            <a:r>
              <a:rPr lang="ru-RU" dirty="0"/>
              <a:t>круговорот оказываются под угрозой!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D1F88D9-463C-6247-A987-5C236E1C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18" y="4000504"/>
            <a:ext cx="3691128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64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C27A31-272D-BA4E-8B13-12ADE1D0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Спасём планету!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93C95-FC42-E248-92A0-E95082E28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7024" y="1716946"/>
            <a:ext cx="10363826" cy="43552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Солнце непрерывно шлёт на </a:t>
            </a:r>
            <a:r>
              <a:rPr lang="ru-RU" dirty="0" smtClean="0"/>
              <a:t>землю свою </a:t>
            </a:r>
            <a:r>
              <a:rPr lang="ru-RU" dirty="0" err="1"/>
              <a:t>эНергию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/>
              <a:t>Используем энергию солнечного света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/>
              <a:t>Установим на крышах домов солнечные батареи.</a:t>
            </a:r>
          </a:p>
          <a:p>
            <a:pPr marL="457200" indent="-457200">
              <a:buAutoNum type="arabicPeriod" startAt="2"/>
            </a:pPr>
            <a:r>
              <a:rPr lang="ru-RU" dirty="0"/>
              <a:t>Используем энергию ветра. </a:t>
            </a: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Поставим ветреные </a:t>
            </a:r>
            <a:r>
              <a:rPr lang="ru-RU" dirty="0" err="1" smtClean="0"/>
              <a:t>электроСтанции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>
              <a:buAutoNum type="arabicPeriod" startAt="3"/>
            </a:pPr>
            <a:r>
              <a:rPr lang="ru-RU" dirty="0" smtClean="0"/>
              <a:t>Используем энергию морских волн. </a:t>
            </a:r>
          </a:p>
          <a:p>
            <a:pPr marL="457200" indent="-457200">
              <a:buNone/>
            </a:pPr>
            <a:r>
              <a:rPr lang="ru-RU" dirty="0" err="1" smtClean="0"/>
              <a:t>ПрИлиВы</a:t>
            </a:r>
            <a:r>
              <a:rPr lang="ru-RU" dirty="0" smtClean="0"/>
              <a:t> и отливы.</a:t>
            </a:r>
            <a:endParaRPr lang="ru-RU" dirty="0"/>
          </a:p>
          <a:p>
            <a:pPr marL="457200" indent="-457200">
              <a:buNone/>
            </a:pPr>
            <a:r>
              <a:rPr lang="ru-RU" dirty="0" smtClean="0"/>
              <a:t>4.    Энергия падающей </a:t>
            </a:r>
            <a:r>
              <a:rPr lang="ru-RU" dirty="0"/>
              <a:t>воды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/>
              <a:t>Поставим гидроэлектростанции.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5792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FCB02-215B-0343-8B3A-E51C735A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Сомнение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EEB320-5CB0-104C-8410-354C869D67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Жаль, но мы сами не сможем </a:t>
            </a:r>
            <a:r>
              <a:rPr lang="ru-RU" dirty="0" err="1"/>
              <a:t>постаВить</a:t>
            </a:r>
            <a:r>
              <a:rPr lang="ru-RU" dirty="0"/>
              <a:t> даже одну </a:t>
            </a:r>
            <a:r>
              <a:rPr lang="ru-RU" dirty="0" err="1"/>
              <a:t>электроСтанцию</a:t>
            </a:r>
            <a:r>
              <a:rPr lang="ru-RU" dirty="0"/>
              <a:t>. И освоение этих источников потребует многих затрат. </a:t>
            </a:r>
          </a:p>
          <a:p>
            <a:r>
              <a:rPr lang="ru-RU" dirty="0"/>
              <a:t>Но мы можем спасти природу и её красоту своими силами. Соблюдая простые правила 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2E461DC-3224-AD4E-B73D-BFD033A1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63" y="4629461"/>
            <a:ext cx="3643636" cy="20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7465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445</Words>
  <Application>Microsoft Office PowerPoint</Application>
  <PresentationFormat>Произвольный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Экология окружающей среды </vt:lpstr>
      <vt:lpstr>Цель:</vt:lpstr>
      <vt:lpstr>Что такое экология? </vt:lpstr>
      <vt:lpstr>Зачем нам нужена экология? </vt:lpstr>
      <vt:lpstr>Всемирный день окружающей среды. </vt:lpstr>
      <vt:lpstr>Загрязнение. </vt:lpstr>
      <vt:lpstr>Что делать? Экологичиские проблемы. </vt:lpstr>
      <vt:lpstr>Спасём планету! </vt:lpstr>
      <vt:lpstr>Сомнение</vt:lpstr>
      <vt:lpstr>Как сохранить красоту нашей природы? </vt:lpstr>
      <vt:lpstr>Интересные факты </vt:lpstr>
      <vt:lpstr>Интересные факты </vt:lpstr>
      <vt:lpstr>Опыт с землёй </vt:lpstr>
      <vt:lpstr>Как делать? </vt:lpstr>
      <vt:lpstr>Вывод:</vt:lpstr>
      <vt:lpstr>Спасибо за внимание! Берегите природу!!!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окружающей среды </dc:title>
  <dc:creator>Неизвестный пользователь</dc:creator>
  <cp:lastModifiedBy>Teacher1</cp:lastModifiedBy>
  <cp:revision>12</cp:revision>
  <dcterms:created xsi:type="dcterms:W3CDTF">2021-02-28T08:11:49Z</dcterms:created>
  <dcterms:modified xsi:type="dcterms:W3CDTF">2021-03-12T09:42:12Z</dcterms:modified>
</cp:coreProperties>
</file>