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FC84D3-2E18-40DE-B393-83A935E191EF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32ACAA-227C-457A-BBE0-B7207AAC339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2ACAA-227C-457A-BBE0-B7207AAC339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32ACAA-227C-457A-BBE0-B7207AAC339B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918CD43-B1D1-451D-8670-1F0D7AF0D86C}" type="datetimeFigureOut">
              <a:rPr lang="ru-RU" smtClean="0"/>
              <a:pPr/>
              <a:t>11.03.2021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80FD553-2693-47A2-863A-E3A09A606D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4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vsookoshkax.ru/istoriya/egipet.htm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Кошки или собаки. Кто кого?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6098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2600" dirty="0" smtClean="0"/>
              <a:t>Выполнили : Васильева Майя и </a:t>
            </a:r>
            <a:r>
              <a:rPr lang="ru-RU" sz="2600" dirty="0" err="1" smtClean="0"/>
              <a:t>Лекомцева</a:t>
            </a:r>
            <a:r>
              <a:rPr lang="ru-RU" sz="2600" dirty="0" smtClean="0"/>
              <a:t> Яна</a:t>
            </a:r>
            <a:endParaRPr lang="ru-RU" sz="2600" dirty="0"/>
          </a:p>
        </p:txBody>
      </p:sp>
      <p:pic>
        <p:nvPicPr>
          <p:cNvPr id="23554" name="Picture 2" descr="https://avatars.mds.yandex.net/get-zen_doc/1637352/pub_5de7e2605eb26811c78ca358_5de7e26b1ee34f00afa7f20e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1571613"/>
            <a:ext cx="5889835" cy="39290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scale_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14290"/>
            <a:ext cx="3071834" cy="22940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56" name="Picture 4" descr="https://avatars.mds.yandex.net/get-pdb/2491915/0006fc5f-643c-407f-ac0c-586b3c127da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786058"/>
            <a:ext cx="1941492" cy="301381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558" name="Picture 6" descr="https://animallist.ru/assets/i/ai/4/7/4/i/323962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2786059"/>
            <a:ext cx="2071702" cy="288019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560" name="Picture 8" descr="https://m.fishki.net/upload/users/2015/10/07/635205/2e2ada80f8a047f9f7ab15ab942e448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285728"/>
            <a:ext cx="2928958" cy="22003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301752" y="6286520"/>
            <a:ext cx="8686800" cy="5714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В этом раунде побеждают собаки. Счёт 1:2.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Острый взор.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Острота зрения у кошки в 6 шесть раз выше чем у человека. Кошки лучше видят предметы, когда те движутся, поэтому они замирают, увидев, к примеру, другую кошку.</a:t>
            </a:r>
            <a:br>
              <a:rPr lang="ru-RU" dirty="0" smtClean="0"/>
            </a:br>
            <a:r>
              <a:rPr lang="ru-RU" dirty="0" smtClean="0"/>
              <a:t>При сумеречном свете кошка видит исключительно хорошо и в состоянии уловить малейшие отблески света, но в полной темноте ничего не различает. Среди домашних животных кошки имеют самые большие глаза по сравнению с размером головы, что делает их особенно красивыми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Зрение кошек отличается от зрения собак следующим: кошки не могут концентрировать взгляд на объектах, которые  расположены достаточно близко, т.е. у кошек развита дальнозоркость, у собак же, наоборот, отчетливо наблюдается близорукость. Оптимальным же расстоянием, на котором кошка может отчетливо различать предметы, является диапазон 0,75-6 метров.      Максимальное расстояние, на котором кошки могут хорошо видеть, является отметка 60 метров.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Счёт становится 2:2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357158" y="1500174"/>
            <a:ext cx="3008313" cy="4800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Исследовать остроту зрения у собак было весьма непросто, но все же удалось показать, что она у собак в шесть раз ниже, чем у людей. Вблизи собака может четко видеть предмет не ближе 35-50 сантиметров. Зрение у собак отходит на третий план, уступая место нюху и слуху. </a:t>
            </a:r>
          </a:p>
          <a:p>
            <a:endParaRPr lang="ru-RU" dirty="0"/>
          </a:p>
        </p:txBody>
      </p:sp>
      <p:pic>
        <p:nvPicPr>
          <p:cNvPr id="25602" name="Picture 2" descr="https://www.phoenixvilleanimalhospital.com/wp-content/uploads/2018/03/bigstock-Dog-And-Cat-Wearing-Glasses-64087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57620" y="1928802"/>
            <a:ext cx="4862549" cy="321468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Острый слух.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357298"/>
            <a:ext cx="392909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Слух у кошек чрезвычайно острый.  Кошки, бесспорно, слышат гораздо лучше .   Кошек природа наградила уникальным слухом в высокочастотном диапазоне – ультразвук кошка слышит в три раза лучше, чем человек, ей ведь надо охотиться за мышами, часто ориентируясь лишь на их тоненький писк. </a:t>
            </a:r>
            <a:endParaRPr lang="ru-RU" sz="2400" dirty="0"/>
          </a:p>
        </p:txBody>
      </p:sp>
      <p:pic>
        <p:nvPicPr>
          <p:cNvPr id="27650" name="Picture 2" descr="https://avatars.mds.yandex.net/get-zen_doc/1901404/pub_5eac3332607c203fa8a2d52e_5eac3a60d3478357e02ee104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1785926"/>
            <a:ext cx="4085327" cy="378621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Кошки выигрывают со счётом 3:2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720840"/>
            <a:ext cx="414340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Здесь надо заметить, что у собак слух несколько хуже, чем у котов. У этих друзей человека граница верхнего диапазона достигает 40 тысяч герц, «всего» в два раза больше, чем у нас. Обычно человек воспринимает звуки от 20 до 20 000 Гц., а собаки могут различать звук от 20 до 65 000 Гц. Лучше всего собачки воспринимают звуки от 500 до16 000 Гц, именно поэтому животные не любят и пугаются звуков от миксера, пылесоса или </a:t>
            </a:r>
            <a:r>
              <a:rPr lang="ru-RU" sz="2000" dirty="0" err="1" smtClean="0"/>
              <a:t>блендера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28674" name="Picture 2" descr="https://images.wallpaperscraft.ru/image/sobaka_morda_ushi_vzglyad_53517_2560x1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214555"/>
            <a:ext cx="4090120" cy="328614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Острый нюх.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85860"/>
            <a:ext cx="471490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Сильный или слабый нюх у кошки? Конечно, по сравнению с собачьим чутье у кошек слабее. Оно уступает обонянию большинства хищных млекопитающих. Но всё же обоняние имеет важное значение для кошек. Котята рождаются слепыми и глухими, но с хорошо развитым органом обоняния. Однодневный котенок может отличить собственную мать от любой другой кошки. Двадцатидневный - различить свое гнездо на расстоянии одного метра. </a:t>
            </a:r>
            <a:endParaRPr lang="ru-RU" sz="2200" dirty="0"/>
          </a:p>
        </p:txBody>
      </p:sp>
      <p:pic>
        <p:nvPicPr>
          <p:cNvPr id="30722" name="Picture 2" descr="https://vplate.ru/images/article/orig/2019/04/kakie-zapahi-ne-lyubyat-koshki-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571744"/>
            <a:ext cx="3582322" cy="22860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Счёт становится 3:3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428736"/>
            <a:ext cx="814393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Собаки примерно в 40 раз чувствительнее, чем у человека. Отличному нюху собаки способствуют не только замечательные внутренние сенсоры, но и внешняя часть носа. .        Собака чувствует запахи на расстоянии 100-200метров.</a:t>
            </a:r>
          </a:p>
          <a:p>
            <a:endParaRPr lang="ru-RU" dirty="0"/>
          </a:p>
        </p:txBody>
      </p:sp>
      <p:pic>
        <p:nvPicPr>
          <p:cNvPr id="31746" name="Picture 2" descr="https://i.pinimg.com/originals/16/27/60/162760dce50b53a54c7b37de01b096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57628"/>
            <a:ext cx="4365256" cy="271464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Кто быстрее?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357158" y="1214422"/>
            <a:ext cx="3214710" cy="221457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 </a:t>
            </a:r>
            <a:r>
              <a:rPr lang="ru-RU" sz="2600" dirty="0" smtClean="0"/>
              <a:t>Средняя скорость</a:t>
            </a:r>
          </a:p>
          <a:p>
            <a:pPr>
              <a:buNone/>
            </a:pPr>
            <a:r>
              <a:rPr lang="ru-RU" sz="2600" dirty="0" smtClean="0"/>
              <a:t> домашнего кота во время бега - 43 - 45 км/ч, максимальная - до 50. 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3786182" y="1071546"/>
            <a:ext cx="4848254" cy="3143272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Средняя скорость собаки при беге приблизительно равна 10-15 км/час.</a:t>
            </a:r>
          </a:p>
          <a:p>
            <a:r>
              <a:rPr lang="ru-RU" sz="2400" dirty="0" smtClean="0"/>
              <a:t>Самыми быстрыми собаками считаются представители охотничьих пород. Наивысшая для гончих собак скорость была зафиксирована 5 марта 1994 года в Австралии, </a:t>
            </a:r>
            <a:r>
              <a:rPr lang="ru-RU" sz="2400" dirty="0" err="1" smtClean="0"/>
              <a:t>грейхаунд</a:t>
            </a:r>
            <a:r>
              <a:rPr lang="ru-RU" sz="2400" dirty="0" smtClean="0"/>
              <a:t> по кличке Стар </a:t>
            </a:r>
            <a:r>
              <a:rPr lang="ru-RU" sz="2400" dirty="0" err="1" smtClean="0"/>
              <a:t>Тайтл</a:t>
            </a:r>
            <a:r>
              <a:rPr lang="ru-RU" sz="2400" dirty="0" smtClean="0"/>
              <a:t> развил скорость 67,32 км/ч. </a:t>
            </a:r>
          </a:p>
          <a:p>
            <a:endParaRPr lang="ru-RU" dirty="0"/>
          </a:p>
        </p:txBody>
      </p:sp>
      <p:pic>
        <p:nvPicPr>
          <p:cNvPr id="1026" name="Picture 2" descr="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4357694"/>
            <a:ext cx="3630609" cy="224087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 descr="https://altaonline.com/wp-content/uploads/2019/02/ATA040219cats_img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357562"/>
            <a:ext cx="3019356" cy="226451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214282" y="6198990"/>
            <a:ext cx="664751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Собаки одерживают победу со счётом 3:4. 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Кто дольше живёт?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232886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Кошки живут дольше, чем собаки. Средняя продолжительность жизни кошки около 14 лет, а максимально известная — 39 лет.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254318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Для собак средняя продолжительность жизни сильно зависит от породы, но 12 лет — для большинства собак весьма почтенный и критический возраст, а самая старая представительница вида дожила до 29 лет.</a:t>
            </a:r>
          </a:p>
          <a:p>
            <a:endParaRPr lang="ru-RU" dirty="0"/>
          </a:p>
        </p:txBody>
      </p:sp>
      <p:pic>
        <p:nvPicPr>
          <p:cNvPr id="33794" name="Picture 2" descr="https://img3.badfon.ru/original/1920x1200/f/9e/koshka-doroga-leto-45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3357562"/>
            <a:ext cx="3012998" cy="188312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796" name="Picture 4" descr="https://wallbox.ru/resize/1152x864/wallpapers/main2/201732/cvety-priroda-sobak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4214818"/>
            <a:ext cx="2555846" cy="19168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357158" y="5643578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28596" y="5689400"/>
            <a:ext cx="871540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Кошки сравнивают счёт 4:4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Кто больше приносит пользы человеку?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51777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Самый чувствительный предсказатель - кошка.  Самые чувствительные кошки покидают свои жилища за несколько дней до начала землетрясения и только через несколько дней после него возвращаются к своим хозяевам. </a:t>
            </a:r>
          </a:p>
          <a:p>
            <a:r>
              <a:rPr lang="ru-RU" dirty="0" smtClean="0"/>
              <a:t>В Британском музее кошки - официальные служащие. В штате их ровно шесть. И у каждой есть зарплата и даже униформа в виде желтого банта.      Свою зарплату в 50 фунтов стерлингов в год котофеи получают кормом и наполнителем для туалета.</a:t>
            </a:r>
          </a:p>
          <a:p>
            <a:r>
              <a:rPr lang="ru-RU" dirty="0" smtClean="0"/>
              <a:t>Кошки – прекрасные лекари</a:t>
            </a:r>
          </a:p>
          <a:p>
            <a:endParaRPr lang="ru-RU" dirty="0"/>
          </a:p>
        </p:txBody>
      </p:sp>
      <p:pic>
        <p:nvPicPr>
          <p:cNvPr id="34821" name="Picture 5" descr="https://sun9-51.userapi.com/l_5nkoXffQM5QcNFsrXg112szoBgO5XR1uXDpw/8Jx7O-vtGV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4143380"/>
            <a:ext cx="2180458" cy="243360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3" name="Picture 7" descr="https://ss.metronews.ru/userfiles/materials/78/781687/858x54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4286257"/>
            <a:ext cx="2951183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4825" name="Picture 9" descr="https://assets.lunaria.com.my/2020/05/cats-annoying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4214818"/>
            <a:ext cx="2786082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285728"/>
            <a:ext cx="821537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Во многих семьях наших учеников живут кошки и собаки. Мы решили провести соревнование между ними и выяснить, кто окажется сильнее: кошки или собаки? С этой целью мы изучили  историю появления и особенности жизни этих домашних животных. Результаты исследования мы представляем в данной презентации. </a:t>
            </a:r>
            <a:endParaRPr lang="ru-RU" sz="2800" dirty="0"/>
          </a:p>
        </p:txBody>
      </p:sp>
      <p:pic>
        <p:nvPicPr>
          <p:cNvPr id="26626" name="Picture 2" descr="https://cdn.sm-news.ru/wp-content/uploads/2019/08/17/daj-pj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3643314"/>
            <a:ext cx="4330982" cy="2955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Трудно перечислить все службы, где полезна собака.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Няньки для детей</a:t>
            </a:r>
          </a:p>
          <a:p>
            <a:r>
              <a:rPr lang="ru-RU" dirty="0" smtClean="0"/>
              <a:t>Полицейский службы</a:t>
            </a:r>
          </a:p>
          <a:p>
            <a:r>
              <a:rPr lang="ru-RU" dirty="0" smtClean="0"/>
              <a:t>Розыскные службы</a:t>
            </a:r>
          </a:p>
          <a:p>
            <a:r>
              <a:rPr lang="ru-RU" dirty="0" smtClean="0"/>
              <a:t>Санитарные службы</a:t>
            </a:r>
          </a:p>
          <a:p>
            <a:r>
              <a:rPr lang="ru-RU" dirty="0" err="1" smtClean="0"/>
              <a:t>Поисково</a:t>
            </a:r>
            <a:r>
              <a:rPr lang="ru-RU" dirty="0" smtClean="0"/>
              <a:t> – спасательные службы</a:t>
            </a:r>
          </a:p>
          <a:p>
            <a:r>
              <a:rPr lang="ru-RU" dirty="0" smtClean="0"/>
              <a:t>Поводыри для слепых</a:t>
            </a:r>
          </a:p>
          <a:p>
            <a:r>
              <a:rPr lang="ru-RU" dirty="0" smtClean="0"/>
              <a:t>Собаки – геологи</a:t>
            </a:r>
          </a:p>
          <a:p>
            <a:r>
              <a:rPr lang="ru-RU" dirty="0" smtClean="0"/>
              <a:t>Собаки – космонавты  и </a:t>
            </a:r>
            <a:r>
              <a:rPr lang="ru-RU" dirty="0" err="1" smtClean="0"/>
              <a:t>т.д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Собаки вновь одерживают победу, 4:5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klkfavorit.ru/wp-content/uploads/b/2/1/b213cbff7b3c2920ad4a93ed4e5ab519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2714644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s://avatars.mds.yandex.net/get-zen_doc/1811900/pub_5e8ff18f2e220d3362bd06a2_5e8ff3d88e9b62547e780063/scale_1200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643050"/>
            <a:ext cx="2950975" cy="1857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s://avatars.mds.yandex.net/get-zen_doc/197791/pub_5b1acfb28c8be3f81e7f3a00_5b1ad62dde147500aaf8dfa6/scale_1200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4429132"/>
            <a:ext cx="2928958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glorypets.ru/wp-content/uploads/2020/07/1.sobaka-povodyr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4143380"/>
            <a:ext cx="2928958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5842" name="Picture 2" descr="https://i0.u-mama.ru/26e/f15/ceb/1viewCAM224SZ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71802" y="2928934"/>
            <a:ext cx="3177333" cy="21192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Памятники - кошкам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4695828" cy="4525963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Первые памятники кошкам известны с незапамятных времен. Это скульптуры, найденные в Египте. Например, в зоологическом саду Мемфиса стоит статуя древнегреческой богини </a:t>
            </a:r>
            <a:r>
              <a:rPr lang="ru-RU" dirty="0" err="1" smtClean="0"/>
              <a:t>Сехмет</a:t>
            </a:r>
            <a:r>
              <a:rPr lang="ru-RU" dirty="0" smtClean="0"/>
              <a:t>, у ног которой лежит несколько кошек. Среди барельефов с изображениями древне шумерских царей также есть один, где правитель держит на руках кота. </a:t>
            </a:r>
          </a:p>
          <a:p>
            <a:endParaRPr lang="ru-RU" dirty="0"/>
          </a:p>
        </p:txBody>
      </p:sp>
      <p:pic>
        <p:nvPicPr>
          <p:cNvPr id="37890" name="Picture 2" descr="https://avatars.mds.yandex.net/get-zen_doc/163667/pub_5bed1688c792cb00ac0b958a_5bed16eea6f9d100aaa28d68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1500174"/>
            <a:ext cx="2723467" cy="478632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1.bp.blogspot.com/-XXdnQkl1aAA/XtusiWp4PyI/AAAAAAABjek/tnZ0hBgzC6sWyFVfUEEoqBa0M97kS_IWwCLcBGAsYHQ/s1600/%25D0%259E%25D1%2580%25D0%25B5%25D0%25BD%25D0%25B1%25D1%2583%25D1%2580%25D0%25B3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1857388" cy="235745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s://aroundpet.ru/wp-content/uploads/koshki-ozera-van-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571480"/>
            <a:ext cx="2428892" cy="19288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://www.vokrugsveta.ru/img/bx/medialibrary/5dd/5dd6858f0c2419a8ea4ba3343f89976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500042"/>
            <a:ext cx="2643206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avatars.mds.yandex.net/get-zen_doc/99893/pub_5d97997bf557d000b10d7de7_5d97a83d6d29c100ade39df7/scale_120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071942"/>
            <a:ext cx="278608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://www.vokrugsveta.ru/img/bx/medialibrary/be7/be7f6e6691d5989a0e1f6542359cc27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000504"/>
            <a:ext cx="2571768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s://cdn.trinixy.ru/pics3/20080606/cat_2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00826" y="3643314"/>
            <a:ext cx="2000264" cy="27146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Памятники - собакам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54162"/>
            <a:ext cx="3409944" cy="4525963"/>
          </a:xfrm>
        </p:spPr>
        <p:txBody>
          <a:bodyPr/>
          <a:lstStyle/>
          <a:p>
            <a:r>
              <a:rPr lang="ru-RU" dirty="0" smtClean="0"/>
              <a:t>Считается, что самый первый памятник собаке был установлен в IV в. до н.э. у города Коринфа. </a:t>
            </a:r>
          </a:p>
          <a:p>
            <a:endParaRPr lang="ru-RU" dirty="0"/>
          </a:p>
        </p:txBody>
      </p:sp>
      <p:pic>
        <p:nvPicPr>
          <p:cNvPr id="38917" name="Picture 5" descr="https://cs13.pikabu.ru/post_img/2020/04/20/12/15874158151370272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857364"/>
            <a:ext cx="3258532" cy="428622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avatars.mds.yandex.net/get-zen_doc/148075/pub_5e8acca76d650372234086d8_5e8acebb82d52277064ccd1c/scale_1200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85728"/>
            <a:ext cx="1857388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http://i.mycdn.me/i?r=AzEPZsRbOZEKgBhR0XGMT1RkH1_nf0NLv8u8BEm0oE--QaaKTM5SRkZCeTgDn6uOyic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357166"/>
            <a:ext cx="1915612" cy="143678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https://cdn.fishki.net/upload/post/2017/11/02/2420253/ad502a47020386328996670f356990bc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428604"/>
            <a:ext cx="2143140" cy="15001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https://ru0.anyfad.com/items/2019/11/18b39e18-pamyatnik-hachiko-v-yaponii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10" y="2143116"/>
            <a:ext cx="1583787" cy="2377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https://avatars.mds.yandex.net/get-zen_doc/1336031/pub_5afdfd8a7425f5320aef298d_5afdfee4482677e18f6afa6c/scale_120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868" y="2428868"/>
            <a:ext cx="1654438" cy="22542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https://r2.mt.ru/r4/photo4E13/20603367727-0/jpeg/bp.jpe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429388" y="2500306"/>
            <a:ext cx="1726981" cy="21222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https://avatars.mds.yandex.net/get-zen_doc/1852570/pub_5e2247671e8e3f00b06d8162_5e27c418433ecc00b248a21e/scale_1200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1472" y="5143512"/>
            <a:ext cx="1845584" cy="14690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http://kolanews.ru/site-specific/iskkra/upload/%D0%BE%D1%81%D0%B5%D0%BD%D1%8C-2017/24455-article-wide-preview.jpg?0=1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12" y="5214950"/>
            <a:ext cx="1937127" cy="145292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3357554" y="5214950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Счет 4:6</a:t>
            </a:r>
            <a:endParaRPr lang="ru-RU" sz="28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Литературные герои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7200" y="1554163"/>
            <a:ext cx="8686800" cy="2517775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Кошки  и собаки являются героями многих сказок, стихов, рассказов, мультфильмов. Сосчитать их количество просто невозможно. Поэтому в этом раунде объявляется ничья. </a:t>
            </a:r>
            <a:r>
              <a:rPr lang="ru-RU" b="1" dirty="0" smtClean="0"/>
              <a:t>Общий счёт 5:7.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https://img.labirint.ru/rcimg/11767e19f580c5d6be9df6e201f3c82a/1920x1080/comments_pic/0952/01labqh8m1261504503.jpg?12615045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000504"/>
            <a:ext cx="2880449" cy="2599605"/>
          </a:xfrm>
          <a:prstGeom prst="rect">
            <a:avLst/>
          </a:prstGeom>
          <a:ln w="228600" cap="sq" cmpd="thickThin">
            <a:solidFill>
              <a:schemeClr val="accent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030" name="Picture 6" descr="https://mmedia.ozone.ru/multimedia/10164637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4000504"/>
            <a:ext cx="2060557" cy="26445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32" name="Picture 8" descr="https://img1.labirint.ru/books13/125134/coverbi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14752"/>
            <a:ext cx="2165401" cy="292895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571472" y="357166"/>
            <a:ext cx="3857652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нашем виртуальном конкурсе победу одержали собаки. Но это вовсе не означает, что кошки стали проигравшими. Мы одинаково любим и заботимся и о тех , и о других. Без них наша жизнь будет скучной и неинтересной. Благодаря нашим питомцам мы узнали много нового и впереди нас ждут новые открытия.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вас любим!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3012" name="Picture 4" descr="https://image.winudf.com/v2/image1/Y29tLmJsd3AuY2F0c2RvZ3Nfc2NyZWVuXzZfMTU1MDk5MDg5Ml8wNTM/screen-6.jpg?fakeurl=1&amp;type=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1500174"/>
            <a:ext cx="4143404" cy="3928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63" descr="https://aerospaceamerica.aiaa.org/wp-content/uploads/2018/05/opinion-dog-ca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14348" y="1785926"/>
            <a:ext cx="7715304" cy="4790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500034" y="500042"/>
            <a:ext cx="8143932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Цель: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сравнение двух видов домашних животных,  выбор сильнейшего по разным характеристикам.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Задачи: 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1. Изучить  литературные  источники  и  материалы  интернет.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Собрать информацию о собаках и кошках, как вида животных.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3.Выбрать критерии для сравнения животных.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4.Описать домашних кошек и собак по этим критериям.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5. Подготовить презентацию по теме проекта.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6. Составить сравнительную таблицу «Как сделать правильный выбор»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+mj-lt"/>
              </a:rPr>
              <a:t>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b="1" dirty="0" smtClean="0">
                <a:latin typeface="+mj-lt"/>
              </a:rPr>
              <a:t>Гипотеза</a:t>
            </a:r>
            <a:r>
              <a:rPr lang="ru-RU" sz="2200" b="1" dirty="0">
                <a:latin typeface="+mj-lt"/>
              </a:rPr>
              <a:t>:</a:t>
            </a:r>
            <a:r>
              <a:rPr lang="ru-RU" sz="2200" dirty="0">
                <a:latin typeface="+mj-lt"/>
              </a:rPr>
              <a:t> Есть мнение, что первое место среди четвероногих друзей человека занимает собака, хотя кошка является одним из наиболее популярных домашних питомцев. Мы сомневаемся,  кто же занимает первое место в жизни человека и хотим это проверить.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42910" y="571480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Методы исследования: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1.Изучение  литературы по теме.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2. Поиск информации в интернете.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3. Сравнение.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4. Анализ</a:t>
            </a:r>
          </a:p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Объект </a:t>
            </a:r>
            <a:r>
              <a:rPr lang="ru-RU" sz="2400" b="1" dirty="0">
                <a:latin typeface="+mj-lt"/>
              </a:rPr>
              <a:t>исследования:</a:t>
            </a:r>
            <a:r>
              <a:rPr lang="ru-RU" sz="2400" dirty="0">
                <a:latin typeface="+mj-lt"/>
              </a:rPr>
              <a:t> кошки и собаки.</a:t>
            </a:r>
          </a:p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Предмет </a:t>
            </a:r>
            <a:r>
              <a:rPr lang="ru-RU" sz="2400" b="1" dirty="0">
                <a:latin typeface="+mj-lt"/>
              </a:rPr>
              <a:t>исследования:</a:t>
            </a:r>
            <a:r>
              <a:rPr lang="ru-RU" sz="2400" dirty="0">
                <a:latin typeface="+mj-lt"/>
              </a:rPr>
              <a:t> первенство между кошками и собаками.</a:t>
            </a:r>
          </a:p>
          <a:p>
            <a:endParaRPr lang="ru-RU" sz="2400" b="1" dirty="0" smtClean="0">
              <a:latin typeface="+mj-lt"/>
            </a:endParaRPr>
          </a:p>
          <a:p>
            <a:r>
              <a:rPr lang="ru-RU" sz="2400" b="1" dirty="0" smtClean="0">
                <a:latin typeface="+mj-lt"/>
              </a:rPr>
              <a:t>Практические </a:t>
            </a:r>
            <a:r>
              <a:rPr lang="ru-RU" sz="2400" b="1" dirty="0">
                <a:latin typeface="+mj-lt"/>
              </a:rPr>
              <a:t>результаты</a:t>
            </a:r>
            <a:r>
              <a:rPr lang="ru-RU" sz="2400" dirty="0">
                <a:latin typeface="+mj-lt"/>
              </a:rPr>
              <a:t> могут использоваться классными руководителями на классных часах, учителями начальных классов на уроках окружающего мира.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Сравнительные характеристики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285720" y="1554162"/>
            <a:ext cx="8705880" cy="4525963"/>
          </a:xfrm>
        </p:spPr>
        <p:txBody>
          <a:bodyPr>
            <a:noAutofit/>
          </a:bodyPr>
          <a:lstStyle/>
          <a:p>
            <a:r>
              <a:rPr lang="ru-RU" sz="2000" dirty="0" smtClean="0"/>
              <a:t>Кто  раньше появился рядом с человеком?</a:t>
            </a:r>
          </a:p>
          <a:p>
            <a:r>
              <a:rPr lang="ru-RU" sz="2000" dirty="0" smtClean="0"/>
              <a:t>Кто быстрее?</a:t>
            </a:r>
          </a:p>
          <a:p>
            <a:r>
              <a:rPr lang="ru-RU" sz="2000" dirty="0" smtClean="0"/>
              <a:t>Кто приносит больше пользы людям?</a:t>
            </a:r>
          </a:p>
          <a:p>
            <a:r>
              <a:rPr lang="ru-RU" sz="2000" dirty="0" smtClean="0"/>
              <a:t>У кого сильнее развито обоняние?</a:t>
            </a:r>
          </a:p>
          <a:p>
            <a:r>
              <a:rPr lang="ru-RU" sz="2000" dirty="0" smtClean="0"/>
              <a:t>У кого сильнее развит слух?</a:t>
            </a:r>
          </a:p>
          <a:p>
            <a:r>
              <a:rPr lang="ru-RU" sz="2000" dirty="0" smtClean="0"/>
              <a:t>У кого острее взор?</a:t>
            </a:r>
          </a:p>
          <a:p>
            <a:r>
              <a:rPr lang="ru-RU" sz="2000" dirty="0" smtClean="0"/>
              <a:t>Кого больше?</a:t>
            </a:r>
          </a:p>
          <a:p>
            <a:r>
              <a:rPr lang="ru-RU" sz="2000" dirty="0" smtClean="0"/>
              <a:t>Кто больше?</a:t>
            </a:r>
          </a:p>
          <a:p>
            <a:r>
              <a:rPr lang="ru-RU" sz="2000" dirty="0" smtClean="0"/>
              <a:t>Кому больше установлено памятников?</a:t>
            </a:r>
          </a:p>
          <a:p>
            <a:r>
              <a:rPr lang="ru-RU" sz="2000" dirty="0" smtClean="0"/>
              <a:t>Кто сильнее привязан к человеку?</a:t>
            </a:r>
          </a:p>
          <a:p>
            <a:r>
              <a:rPr lang="ru-RU" sz="2000" dirty="0" smtClean="0"/>
              <a:t>Кого чаще встретишь в семье?</a:t>
            </a:r>
          </a:p>
          <a:p>
            <a:r>
              <a:rPr lang="ru-RU" sz="2000" dirty="0" smtClean="0"/>
              <a:t>Кто умнее?</a:t>
            </a:r>
          </a:p>
          <a:p>
            <a:r>
              <a:rPr lang="ru-RU" sz="2000" dirty="0" smtClean="0"/>
              <a:t>Чьи звуки приятнее?</a:t>
            </a:r>
          </a:p>
          <a:p>
            <a:r>
              <a:rPr lang="ru-RU" sz="2000" dirty="0" smtClean="0"/>
              <a:t>Кого чаще упоминают в литературе?</a:t>
            </a:r>
          </a:p>
          <a:p>
            <a:endParaRPr lang="ru-RU" sz="2000" dirty="0"/>
          </a:p>
        </p:txBody>
      </p:sp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0" y="0"/>
            <a:ext cx="393575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Для сравнения мы взяли разные характеристики.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Рассмотрим время появления кошек и собак рядом с человеком.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Многие утверждают, что     первыми кошек приручили и одомашнили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hlinkClick r:id="rId2"/>
              </a:rPr>
              <a:t>Древние египтяне</a:t>
            </a:r>
            <a:r>
              <a:rPr lang="ru-RU" dirty="0" smtClean="0"/>
              <a:t>, однако общего мнения на этот счет нет. Считается, что история появления кошек рядом с человеком начинается примерно 10-12 тысяч лет назад.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Ученые нашли останки домашних собак возрастом 10 000 лет. Находки в «Ягуаровой» пещере показали, что на тот период существовало по крайней мере два типа собак. В Британии раскопаны древние домашние собаки возраста 9500 лет, в Дании – свыше 9000 лет.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Итак, счёт по  возрасту   1:0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481382" cy="4724400"/>
          </a:xfrm>
        </p:spPr>
        <p:txBody>
          <a:bodyPr>
            <a:normAutofit/>
          </a:bodyPr>
          <a:lstStyle/>
          <a:p>
            <a:r>
              <a:rPr lang="ru-RU" dirty="0" smtClean="0"/>
              <a:t> Прародительницей домашней кошки является ливийская или  пятнистая  кошка.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857620" y="1600200"/>
            <a:ext cx="5133980" cy="47244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Определение предков домашних собак представляет большие трудности, и среди ученых нет единого мнения на сей счет. Существует гипотеза о существовании доисторической вымершей гончей, родственной волкам и шакалам (</a:t>
            </a:r>
            <a:r>
              <a:rPr lang="ru-RU" sz="2400" dirty="0" err="1" smtClean="0"/>
              <a:t>волкошакал</a:t>
            </a:r>
            <a:r>
              <a:rPr lang="ru-RU" sz="2400" dirty="0" smtClean="0"/>
              <a:t>), которая явилась предком собак.</a:t>
            </a:r>
            <a:r>
              <a:rPr lang="ru-RU" dirty="0" smtClean="0"/>
              <a:t> </a:t>
            </a:r>
          </a:p>
          <a:p>
            <a:endParaRPr lang="ru-RU" dirty="0"/>
          </a:p>
        </p:txBody>
      </p:sp>
      <p:pic>
        <p:nvPicPr>
          <p:cNvPr id="5" name="Рисунок 4" descr="https://thegraphicsfairy.com/wp-content/uploads/2013/10/Vintage-Wolf-Image-GraphicsFair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5214950"/>
            <a:ext cx="2928958" cy="14287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https://fb.ru/misc/i/gallery/26827/61295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429132"/>
            <a:ext cx="3143272" cy="20717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85784"/>
          </a:xfrm>
        </p:spPr>
        <p:txBody>
          <a:bodyPr/>
          <a:lstStyle/>
          <a:p>
            <a:pPr algn="ctr"/>
            <a:r>
              <a:rPr lang="ru-RU" dirty="0" smtClean="0"/>
              <a:t>Выясним, кого больше?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 настоящее время насчитывается около 200 пород кошек, от длинношёрстных (персидская кошка) до лишённых шерсти (сфинксы) </a:t>
            </a:r>
            <a:r>
              <a:rPr lang="ru-RU" b="1" dirty="0" smtClean="0"/>
              <a:t>.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 состоянию на 2007 год, Международная  кинологическая федерация  признаёт 337 пород собак, которые классифицируются в 10 групп. 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928662" y="6000768"/>
            <a:ext cx="7358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Счёт становится 1:1 </a:t>
            </a:r>
            <a:endParaRPr lang="ru-RU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Кто больше?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 среднем взрослая кошка достигает длины в 50    см от кончика носа до кончика хвоста. Как правило, самки меньше самцов, как и у прочих млекопитающих Самая крупная кошка, согласно «Книге рекордов </a:t>
            </a:r>
            <a:r>
              <a:rPr lang="ru-RU" dirty="0" err="1" smtClean="0"/>
              <a:t>Гиннесса</a:t>
            </a:r>
            <a:r>
              <a:rPr lang="ru-RU" dirty="0" smtClean="0"/>
              <a:t>», достигает в длину 121,9 см. Самый тяжелый известный котофей в мире по кличке </a:t>
            </a:r>
            <a:r>
              <a:rPr lang="ru-RU" dirty="0" err="1" smtClean="0"/>
              <a:t>Химми</a:t>
            </a:r>
            <a:r>
              <a:rPr lang="ru-RU" dirty="0" smtClean="0"/>
              <a:t> весил 21,3 кг.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К средним породам относятся собаки весом 10-30 кг. Высота в холке 40-57 см. Самая большая  собака , которая прославилась своими впечатляющими размерами - </a:t>
            </a:r>
            <a:r>
              <a:rPr lang="ru-RU" dirty="0" err="1" smtClean="0"/>
              <a:t>голубой</a:t>
            </a:r>
            <a:r>
              <a:rPr lang="ru-RU" dirty="0" smtClean="0"/>
              <a:t> дог. В 4 года она весила около 110кг. Длина лапы составляла около 110см, а полная длина собаки(от хвоста до носа)-221см.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</TotalTime>
  <Words>1235</Words>
  <Application>Microsoft Office PowerPoint</Application>
  <PresentationFormat>Экран (4:3)</PresentationFormat>
  <Paragraphs>112</Paragraphs>
  <Slides>28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Трек</vt:lpstr>
      <vt:lpstr>Кошки или собаки. Кто кого?</vt:lpstr>
      <vt:lpstr>Слайд 2</vt:lpstr>
      <vt:lpstr>Слайд 3</vt:lpstr>
      <vt:lpstr>Слайд 4</vt:lpstr>
      <vt:lpstr>Сравнительные характеристики</vt:lpstr>
      <vt:lpstr>Рассмотрим время появления кошек и собак рядом с человеком. </vt:lpstr>
      <vt:lpstr>Итак, счёт по  возрасту   1:0 </vt:lpstr>
      <vt:lpstr>Выясним, кого больше?</vt:lpstr>
      <vt:lpstr>Кто больше?</vt:lpstr>
      <vt:lpstr>В этом раунде побеждают собаки. Счёт 1:2.  </vt:lpstr>
      <vt:lpstr>Острый взор. </vt:lpstr>
      <vt:lpstr>Счёт становится 2:2 </vt:lpstr>
      <vt:lpstr>Острый слух. </vt:lpstr>
      <vt:lpstr>Кошки выигрывают со счётом 3:2 </vt:lpstr>
      <vt:lpstr>Острый нюх. </vt:lpstr>
      <vt:lpstr>Счёт становится 3:3 </vt:lpstr>
      <vt:lpstr>Кто быстрее? </vt:lpstr>
      <vt:lpstr>Кто дольше живёт? </vt:lpstr>
      <vt:lpstr>Кто больше приносит пользы человеку? </vt:lpstr>
      <vt:lpstr>Трудно перечислить все службы, где полезна собака.</vt:lpstr>
      <vt:lpstr>Собаки вновь одерживают победу, 4:5 </vt:lpstr>
      <vt:lpstr>Памятники - кошкам</vt:lpstr>
      <vt:lpstr>Слайд 23</vt:lpstr>
      <vt:lpstr>Памятники - собакам</vt:lpstr>
      <vt:lpstr>Слайд 25</vt:lpstr>
      <vt:lpstr>Литературные герои </vt:lpstr>
      <vt:lpstr>Слайд 27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Кошки или собаки. Кто кого?</dc:title>
  <dc:creator>Teacher1</dc:creator>
  <cp:lastModifiedBy>Teacher1</cp:lastModifiedBy>
  <cp:revision>24</cp:revision>
  <dcterms:created xsi:type="dcterms:W3CDTF">2021-03-10T16:20:22Z</dcterms:created>
  <dcterms:modified xsi:type="dcterms:W3CDTF">2021-03-10T19:49:02Z</dcterms:modified>
</cp:coreProperties>
</file>