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4" r:id="rId12"/>
    <p:sldId id="263" r:id="rId13"/>
    <p:sldId id="270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4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F74CF2-A4C2-429E-BD5C-853188F5560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DE5D2B-3187-4F32-8C47-97A8C835A2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30718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МКОУ «Покровская СОШ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Исследовательский проект на тему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«Комнатные растения»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857628"/>
            <a:ext cx="5072098" cy="2752732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 : ученица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«б »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класса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Мальцева Татьяна</a:t>
            </a: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Учитель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Патрушева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Ирина Вячеславовна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2021г.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C:\Users\Екатерина\Desktop\20549-1-f17adb9d14f030fb8a57aefba18376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43314"/>
            <a:ext cx="215538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Екатерина\Desktop\scale_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21222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Особенностями жизни комнатных растений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ome-Growing-Lamps-225-LEDs-Grow-Light-Lamp-US-Specification-Ultrathin-Panel-Bulbs-Indoor-Plants-Gr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2643175" cy="202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https://cdn1.ozone.ru/s3/multimedia-x/c1200/60003252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Екатерина\Desktop\Houseplan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2643206" cy="224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Екатерина\Desktop\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496"/>
            <a:ext cx="292895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Екатерина\Desktop\scale_12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041" y="1714488"/>
            <a:ext cx="318428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Екатерина\Desktop\yantarnaya-kislota-dlya-rastenii-otziv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357694"/>
            <a:ext cx="31432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3786190"/>
            <a:ext cx="2643206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643314"/>
            <a:ext cx="228601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Свет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Тепло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катерина\Desktop\Chlorophytum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47594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2143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Хлорофитум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Екатерина\Desktop\001-kakogo-trebuet-uhoda-dracena-v-domachih-usloviya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85860"/>
            <a:ext cx="2495556" cy="26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29058" y="928670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Драцена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Екатерина\Desktop\cactus-1422898_1280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928670"/>
            <a:ext cx="2500329" cy="257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500826" y="642919"/>
            <a:ext cx="2214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Кактус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Екатерина\Desktop\scale_1200 (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857520" cy="23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3357562"/>
            <a:ext cx="278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Герань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Екатерина\Desktop\komnatnyiy-lavr-blagorodnyiy-krasivyiy-neprihotlivyiy-i-poleznyiy-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467391"/>
            <a:ext cx="2714644" cy="239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43306" y="4000504"/>
            <a:ext cx="22860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Лавр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Екатерина\Desktop\scale_1200 (4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42" y="3929066"/>
            <a:ext cx="2928958" cy="221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00826" y="3429000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Орхидея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Фаленопсис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Уход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комнатными растениями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Правильная пересадка залог успеха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Вредители 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болезни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Удобрения 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Полив и опрыскивание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Правильное освещение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Температура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катерина\Desktop\eaad559467918eec07c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1"/>
            <a:ext cx="4786346" cy="1857387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785786" y="642918"/>
            <a:ext cx="2714644" cy="78581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 комнатной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1500174"/>
            <a:ext cx="2643206" cy="78581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Рыхление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3372" y="5143512"/>
            <a:ext cx="2571768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Протирание</a:t>
            </a:r>
            <a:r>
              <a:rPr 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пыли</a:t>
            </a:r>
            <a:r>
              <a:rPr lang="ru-RU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460" name="Picture 4" descr="C:\Users\Екатерина\Desktop\post_5cc0874c84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3597926" cy="237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Екатерина\Desktop\8680e188bcb8e822d9a3740bb361d5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8"/>
            <a:ext cx="3571868" cy="239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Советы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уходу за комнатными растениями и цветами!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77318" cy="51435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 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.Зимой и осенью цветы поливайте утром. Летом и весной – поливайте вечером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 2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.Опрыскивать цветы нужно рано утром или вечером.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опрыскиватель заливают горячую воду температурой 50-55 градусов по Цельсию, при распылении она остывает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 3.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Секрет яркой и сочной окраски листьев – в опрыскивании с добавлением камфарного спирта. Приблизительно 2-4 капли на 1 литр воды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 4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Подкормка цветов пищевыми отходами - на 1 л отстоянной воды  добавляем 1 чайную ложку молока и хорошо все взбалтываю, поливаем  под корень. Также, можно использовать сыворотку, или жидкость после отжима творога: 2-3 чайных ложки на литр воды.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2864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ходе этого исследования было установлено, что часть комнатных растений, причем самых оригинальных и экзотических, прекрасно заменяют лекарства, и способствуют оздоровлению людей не, только физическому, но и эмоциональному. На основании результатов данного исследования выяснила, что от лекарственного комнатного растения можно получить помощь. После проведенной работы я могу дать советы соседям, знакомым, родным, как обращаться, как ухаживать и как получать помощь от полезных, лекарственных комнатных растений.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Екатерина\Desktop\Cпасибо-за-внимание-картинки-для-презентации-подборка-36-штук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4184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Комнатные растения -это источник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Екатерина\Desktop\1-43-700x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40719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лако 6"/>
          <p:cNvSpPr/>
          <p:nvPr/>
        </p:nvSpPr>
        <p:spPr>
          <a:xfrm>
            <a:off x="3133992" y="4905674"/>
            <a:ext cx="2751541" cy="179447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Доброты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7403" y="1990433"/>
            <a:ext cx="2643206" cy="16430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Красоты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214282" y="4572008"/>
            <a:ext cx="2786082" cy="16430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Хорошего</a:t>
            </a:r>
            <a:r>
              <a:rPr lang="ru-RU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настроения</a:t>
            </a:r>
            <a:endParaRPr lang="ru-RU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072198" y="2071678"/>
            <a:ext cx="2857520" cy="16430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Здоровья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996036" y="4480161"/>
            <a:ext cx="2857520" cy="16430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Чистого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воздуха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Введение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64360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воздухе помещений по разным причинам накапливаются токсические вещества. Их выделяют отделочные материалы, моющие средства,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мебель.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Электромагнитное излучение, болезнетворные микроорганизмы, пыль и сухой воздух также отрицательно влияют на качество воздушной среды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исследования: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Познакомить с особенностями жизни комнатных растений.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комнатных растений в жизни человека.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Научиться ухаживать за комнатными растениями. </a:t>
            </a:r>
          </a:p>
          <a:p>
            <a:pPr>
              <a:buClrTx/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Гипотеза: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Способны ли правильно подобранные комнатные растения создавать комфортную среду  и положительно влиять на эмоциональное состояние человека.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42928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Провести теоретический анализ проблемы;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Показать многообразие комнатных растений;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Выявить влияние комнатных растений на окружающую среду и здоровье человека;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Собрать информацию о целебных свойствах растений;</a:t>
            </a:r>
          </a:p>
          <a:p>
            <a:pPr>
              <a:buClrTx/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исследования: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Чтение книг по данной теме;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Поиск информации в Интернете;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 полученных данных от родителей, бабушек;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Исследование комнатных растений;</a:t>
            </a:r>
          </a:p>
          <a:p>
            <a:pPr>
              <a:buClrTx/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Актуальность: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протяжении всего времени достаточно стремительно развивается промышленность, информационные технологии, на спор строятся небоскребы и человек теряет связь с природой, тем более, если он живет в городе.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Роль комнатных растений в жизни человека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2000240"/>
            <a:ext cx="2857488" cy="12858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Поглощают пыль</a:t>
            </a:r>
            <a:endParaRPr lang="ru-RU" sz="2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98" y="1857364"/>
            <a:ext cx="3071802" cy="13573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Уничтожают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вредоносные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микробы</a:t>
            </a:r>
          </a:p>
        </p:txBody>
      </p:sp>
      <p:sp>
        <p:nvSpPr>
          <p:cNvPr id="10" name="Овал 9"/>
          <p:cNvSpPr/>
          <p:nvPr/>
        </p:nvSpPr>
        <p:spPr>
          <a:xfrm>
            <a:off x="6143636" y="5143512"/>
            <a:ext cx="3000364" cy="12858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Очищают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воздух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углекислоты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072074"/>
            <a:ext cx="2857488" cy="13573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Увлажняют</a:t>
            </a:r>
            <a:r>
              <a:rPr lang="ru-RU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воздух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3286124"/>
            <a:ext cx="2786082" cy="1643074"/>
          </a:xfrm>
          <a:prstGeom prst="roundRect">
            <a:avLst/>
          </a:prstGeom>
          <a:solidFill>
            <a:srgbClr val="AC44A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Комнатные растения</a:t>
            </a:r>
          </a:p>
        </p:txBody>
      </p:sp>
      <p:sp>
        <p:nvSpPr>
          <p:cNvPr id="13" name="Стрелка вправо 12"/>
          <p:cNvSpPr/>
          <p:nvPr/>
        </p:nvSpPr>
        <p:spPr>
          <a:xfrm rot="7745231">
            <a:off x="2585354" y="4973374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32754">
            <a:off x="5805446" y="4818301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256525">
            <a:off x="5651970" y="2979832"/>
            <a:ext cx="714380" cy="280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2647600">
            <a:off x="2523086" y="3091652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441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МКОУ «Покровская СОШ»    Исследовательский проект на тему «Комнатные растения»               </vt:lpstr>
      <vt:lpstr>Комнатные растения -это источник</vt:lpstr>
      <vt:lpstr>Введение </vt:lpstr>
      <vt:lpstr> Цель исследования: </vt:lpstr>
      <vt:lpstr>Гипотеза:</vt:lpstr>
      <vt:lpstr> Задачи:  </vt:lpstr>
      <vt:lpstr>Методы исследования:  </vt:lpstr>
      <vt:lpstr>Актуальность:</vt:lpstr>
      <vt:lpstr>Роль комнатных растений в жизни человека</vt:lpstr>
      <vt:lpstr>Особенностями жизни комнатных растений</vt:lpstr>
      <vt:lpstr>Слайд 11</vt:lpstr>
      <vt:lpstr> Уход за комнатными растениями </vt:lpstr>
      <vt:lpstr>Слайд 13</vt:lpstr>
      <vt:lpstr>  Советы по уходу за комнатными растениями и цветами! </vt:lpstr>
      <vt:lpstr>  Заключение   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«Покровская СОШ»      Исследовательский проект на тему «Комнатные растения»</dc:title>
  <dc:creator>Екатерина</dc:creator>
  <cp:lastModifiedBy>Екатерина</cp:lastModifiedBy>
  <cp:revision>9</cp:revision>
  <dcterms:created xsi:type="dcterms:W3CDTF">2021-03-11T04:19:49Z</dcterms:created>
  <dcterms:modified xsi:type="dcterms:W3CDTF">2021-03-11T05:48:48Z</dcterms:modified>
</cp:coreProperties>
</file>