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8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24161-3D81-4C3D-84B2-5CA2BCEE4030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03E13-D708-4D41-BCBE-DCD1E289B3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75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03E13-D708-4D41-BCBE-DCD1E289B31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690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03E13-D708-4D41-BCBE-DCD1E289B31D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75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2304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Проект по теме </a:t>
            </a:r>
            <a:br>
              <a:rPr lang="ru-RU" dirty="0" smtClean="0"/>
            </a:br>
            <a:r>
              <a:rPr lang="ru-RU" dirty="0" smtClean="0"/>
              <a:t>Секрет прочности капли принца </a:t>
            </a:r>
            <a:r>
              <a:rPr lang="ru-RU" dirty="0" err="1" smtClean="0"/>
              <a:t>руперта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5301208"/>
            <a:ext cx="4741912" cy="1548571"/>
          </a:xfrm>
        </p:spPr>
        <p:txBody>
          <a:bodyPr/>
          <a:lstStyle/>
          <a:p>
            <a:r>
              <a:rPr lang="ru-RU" dirty="0" smtClean="0"/>
              <a:t>Автор Егор В. О. 4б класс</a:t>
            </a:r>
          </a:p>
          <a:p>
            <a:r>
              <a:rPr lang="ru-RU" dirty="0" smtClean="0"/>
              <a:t>Покровской СОШ</a:t>
            </a:r>
            <a:endParaRPr lang="ru-RU" dirty="0"/>
          </a:p>
        </p:txBody>
      </p:sp>
      <p:pic>
        <p:nvPicPr>
          <p:cNvPr id="2050" name="Picture 2" descr="https://tvorcheskie-proekty.ru/files/images/kaplya_ruper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6466"/>
            <a:ext cx="3810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19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301208"/>
            <a:ext cx="8229600" cy="1143000"/>
          </a:xfrm>
        </p:spPr>
        <p:txBody>
          <a:bodyPr/>
          <a:lstStyle/>
          <a:p>
            <a:r>
              <a:rPr lang="ru-RU" dirty="0" smtClean="0"/>
              <a:t>Капли Принца Руперта</a:t>
            </a:r>
            <a:endParaRPr lang="ru-RU" dirty="0"/>
          </a:p>
        </p:txBody>
      </p:sp>
      <p:pic>
        <p:nvPicPr>
          <p:cNvPr id="4098" name="Picture 2" descr="ÑÑÐ¿ÐµÑÑ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91667"/>
            <a:ext cx="4824536" cy="558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25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222222"/>
                </a:solidFill>
              </a:rPr>
              <a:t>Небывалая их прочность удивила ученых. Капля Руперта без повреждений выдерживала удар молотом и попадание пули, оставляя вмятины на металле. Однако не вся поверхность стеклянных капель Руперта была одинаково прочной. Если головка была крепче стали, то хвост - особенно самая тонкая его часть - был очень уязвим. Самое впечатляющее, что легкое повреждение хвостика приводило к настоящему взрыву! Капля </a:t>
            </a:r>
            <a:r>
              <a:rPr lang="ru-RU" dirty="0" smtClean="0">
                <a:solidFill>
                  <a:srgbClr val="222222"/>
                </a:solidFill>
              </a:rPr>
              <a:t>мгновенно </a:t>
            </a:r>
            <a:r>
              <a:rPr lang="ru-RU" dirty="0">
                <a:solidFill>
                  <a:srgbClr val="222222"/>
                </a:solidFill>
              </a:rPr>
              <a:t>рассеивалась в мелкую пыль</a:t>
            </a:r>
            <a:r>
              <a:rPr lang="ru-RU" dirty="0" smtClean="0">
                <a:solidFill>
                  <a:srgbClr val="222222"/>
                </a:solidFill>
              </a:rPr>
              <a:t>!</a:t>
            </a:r>
            <a:r>
              <a:rPr lang="ru-RU" dirty="0">
                <a:solidFill>
                  <a:srgbClr val="222222"/>
                </a:solidFill>
              </a:rPr>
              <a:t> </a:t>
            </a:r>
            <a:endParaRPr lang="ru-RU" dirty="0" smtClean="0">
              <a:solidFill>
                <a:srgbClr val="222222"/>
              </a:solidFill>
            </a:endParaRPr>
          </a:p>
          <a:p>
            <a:r>
              <a:rPr lang="ru-RU" dirty="0" smtClean="0">
                <a:solidFill>
                  <a:srgbClr val="222222"/>
                </a:solidFill>
              </a:rPr>
              <a:t>Кто </a:t>
            </a:r>
            <a:r>
              <a:rPr lang="ru-RU" dirty="0">
                <a:solidFill>
                  <a:srgbClr val="222222"/>
                </a:solidFill>
              </a:rPr>
              <a:t>же изначально изобрел эти капли? В Англии они появились с легкой руки Принца Руперта, но их авторство он никогда себе не приписывал, он их скорее просто популяризировал и сделал модной забавой для общества.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02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pPr algn="just" fontAlgn="base"/>
            <a:r>
              <a:rPr lang="ru-RU" dirty="0">
                <a:solidFill>
                  <a:srgbClr val="222222"/>
                </a:solidFill>
              </a:rPr>
              <a:t>Необычные стеклянные капли были известны стеклодувам довольно давно. Большого научного или коммерческого интереса они не вызывали. Просто побочный продукт производства изделий из стекла. В связи с этим точно нельзя определить авторство изобретения.</a:t>
            </a:r>
          </a:p>
          <a:p>
            <a:pPr algn="just" fontAlgn="base"/>
            <a:r>
              <a:rPr lang="ru-RU" dirty="0">
                <a:solidFill>
                  <a:srgbClr val="222222"/>
                </a:solidFill>
              </a:rPr>
              <a:t>По одним источникам капли начали делать стеклодувы Батавии (Нидерландов) в 1625 году. По другим, они впервые появились в Дании или Германии. Соответственно и названий у стеклянных капель множество - </a:t>
            </a:r>
            <a:r>
              <a:rPr lang="ru-RU" dirty="0" err="1">
                <a:solidFill>
                  <a:srgbClr val="222222"/>
                </a:solidFill>
              </a:rPr>
              <a:t>батавские</a:t>
            </a:r>
            <a:r>
              <a:rPr lang="ru-RU" dirty="0">
                <a:solidFill>
                  <a:srgbClr val="222222"/>
                </a:solidFill>
              </a:rPr>
              <a:t> слёзки, прусские слезы, болонские склянки.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939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Секрет создани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и прочности капли Принца Руперта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789240"/>
          </a:xfrm>
        </p:spPr>
        <p:txBody>
          <a:bodyPr>
            <a:normAutofit fontScale="70000" lnSpcReduction="20000"/>
          </a:bodyPr>
          <a:lstStyle/>
          <a:p>
            <a:pPr algn="just" fontAlgn="base"/>
            <a:r>
              <a:rPr lang="ru-RU" sz="4600" dirty="0">
                <a:solidFill>
                  <a:srgbClr val="222222"/>
                </a:solidFill>
              </a:rPr>
              <a:t>Метод изготовления стеклянных капель принца Руперта был строго секретным. Это объясняется их коммерческим успехом у публики. Капли с удовольствием покупали в качестве забавных безделушек. Причины небывалой крепости капель в те времена были совершенно не изучены и, даже в среде ученых они оставались большой загадкой. Именно поэтому необычные свойства капель считались мистичными.</a:t>
            </a:r>
          </a:p>
          <a:p>
            <a:pPr marL="13716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2749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1571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Схематическое изображение сил</a:t>
            </a:r>
            <a:r>
              <a:rPr lang="en-US" dirty="0" smtClean="0"/>
              <a:t>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действующих на каплю 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0648"/>
            <a:ext cx="6336704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6446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ru-RU" dirty="0">
                <a:solidFill>
                  <a:srgbClr val="222222"/>
                </a:solidFill>
              </a:rPr>
              <a:t>Сделать эти капли совершенно не сложно и со временем многие стеклодувы научились их изготавливать. Что, конечно, совершенно не приблизило к разгадке их «</a:t>
            </a:r>
            <a:r>
              <a:rPr lang="ru-RU" i="1" dirty="0" err="1">
                <a:solidFill>
                  <a:srgbClr val="222222"/>
                </a:solidFill>
                <a:latin typeface="inherit"/>
              </a:rPr>
              <a:t>пуленепробиваемости</a:t>
            </a:r>
            <a:r>
              <a:rPr lang="ru-RU" dirty="0">
                <a:solidFill>
                  <a:srgbClr val="222222"/>
                </a:solidFill>
              </a:rPr>
              <a:t>».</a:t>
            </a:r>
          </a:p>
          <a:p>
            <a:pPr algn="just" fontAlgn="base"/>
            <a:r>
              <a:rPr lang="ru-RU" dirty="0">
                <a:solidFill>
                  <a:srgbClr val="222222"/>
                </a:solidFill>
              </a:rPr>
              <a:t>Для того чтобы изготовить каплю Принца Руперта нужно просто расплавленным стеклом капнуть в достаточно холодную воду. Стекло в воде застывает в форме головастика с длинным хвостом. Вот и весь секрет.</a:t>
            </a:r>
          </a:p>
          <a:p>
            <a:r>
              <a:rPr lang="ru-RU" dirty="0">
                <a:solidFill>
                  <a:srgbClr val="222222"/>
                </a:solidFill>
              </a:rPr>
              <a:t>Физическое объяснение оказалось достаточно интересным. Расплавленная капля стекла капает в очень холодную воду и остывает там. Из-за внешнего воздействия холодной водой – моментально схватывается и сжимается наружный слой.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124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6984776"/>
          </a:xfrm>
        </p:spPr>
        <p:txBody>
          <a:bodyPr>
            <a:normAutofit/>
          </a:bodyPr>
          <a:lstStyle/>
          <a:p>
            <a:pPr algn="just" fontAlgn="base"/>
            <a:r>
              <a:rPr lang="ru-RU" sz="3200" dirty="0">
                <a:solidFill>
                  <a:srgbClr val="222222"/>
                </a:solidFill>
              </a:rPr>
              <a:t>Внутренний же слой застывает гораздо медленнее. Во время охлаждения внутреннего слоя, так называемого ядра, процессу сжатия сопротивляется уже застывшая оболочка.</a:t>
            </a:r>
          </a:p>
          <a:p>
            <a:pPr algn="just" fontAlgn="base"/>
            <a:r>
              <a:rPr lang="ru-RU" sz="3200" dirty="0">
                <a:solidFill>
                  <a:srgbClr val="222222"/>
                </a:solidFill>
              </a:rPr>
              <a:t>В связи с тем, что происходит сопротивление естественному физическому процессу сжатия, ядро занимает большее пространство, чем ему требуется. Из-за этого сердцевина капли имеет слабые межатомные связи и предрасположенность к разрушению</a:t>
            </a:r>
            <a:r>
              <a:rPr lang="ru-RU" sz="3200" dirty="0" smtClean="0">
                <a:solidFill>
                  <a:srgbClr val="222222"/>
                </a:solidFill>
              </a:rPr>
              <a:t>.</a:t>
            </a:r>
            <a:endParaRPr lang="ru-RU" sz="3200" dirty="0">
              <a:solidFill>
                <a:srgbClr val="2222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668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ru-RU" sz="3500" dirty="0">
                <a:solidFill>
                  <a:srgbClr val="222222"/>
                </a:solidFill>
              </a:rPr>
              <a:t>В итоге, на ядро действует сила растяжения, в то время как на наружную оболочку – сила сжатия (рис.3). Сила сжатия очень велика, по расчетам ученых она в 4000 раз больше атмосферного давления! Любой, даже достаточно сильный удар по головке капли, может вызвать максимум микротрещины на наружном слое.</a:t>
            </a:r>
          </a:p>
          <a:p>
            <a:pPr algn="just" fontAlgn="base"/>
            <a:r>
              <a:rPr lang="ru-RU" sz="3500" dirty="0">
                <a:solidFill>
                  <a:srgbClr val="222222"/>
                </a:solidFill>
              </a:rPr>
              <a:t>В то время как разрушение хвостика, не имеющего такую сжимающую силу оболочки, позволяет трещинам проникнуть вглубь ядра. Это вызывает высвобождение напряжения, что и приводит к взрыву капли.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774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Применение эффекта закаленного стекла в жизни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222222"/>
                </a:solidFill>
              </a:rPr>
              <a:t>Стекло, произведенное по технологии обжига и последующего охлаждения, называется «закаленное». Оно в 5-6 раз прочнее обычного стекла и более термостойкое. В промышленных масштабах закаленное стекло изготавливают в печах (рис.4), подвергая его термической обработке температурой выше 600 ̊С и резко охлаждая потоками холодного воздуха. В результате стекло способно выдерживать большие нагрузки.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36500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Промышленна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печь закалки стекла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709160"/>
          </a:xfrm>
        </p:spPr>
        <p:txBody>
          <a:bodyPr/>
          <a:lstStyle/>
          <a:p>
            <a:endParaRPr lang="ru-RU"/>
          </a:p>
        </p:txBody>
      </p:sp>
      <p:pic>
        <p:nvPicPr>
          <p:cNvPr id="6146" name="Picture 2" descr="ÑÑÐ¿ÐµÑÑ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84887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53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проекта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222222"/>
                </a:solidFill>
              </a:rPr>
              <a:t>В </a:t>
            </a:r>
            <a:r>
              <a:rPr lang="ru-RU" dirty="0" smtClean="0">
                <a:solidFill>
                  <a:srgbClr val="222222"/>
                </a:solidFill>
              </a:rPr>
              <a:t>моем </a:t>
            </a:r>
            <a:r>
              <a:rPr lang="ru-RU" dirty="0">
                <a:solidFill>
                  <a:srgbClr val="222222"/>
                </a:solidFill>
              </a:rPr>
              <a:t>исследовательском </a:t>
            </a:r>
            <a:r>
              <a:rPr lang="ru-RU" b="1" dirty="0">
                <a:solidFill>
                  <a:srgbClr val="222222"/>
                </a:solidFill>
              </a:rPr>
              <a:t>проекте </a:t>
            </a:r>
            <a:r>
              <a:rPr lang="ru-RU" b="1" dirty="0" smtClean="0">
                <a:solidFill>
                  <a:srgbClr val="222222"/>
                </a:solidFill>
              </a:rPr>
              <a:t>на </a:t>
            </a:r>
            <a:r>
              <a:rPr lang="ru-RU" b="1" dirty="0">
                <a:solidFill>
                  <a:srgbClr val="222222"/>
                </a:solidFill>
              </a:rPr>
              <a:t>тему «Секрет прочности капли Принца Руперта</a:t>
            </a:r>
            <a:r>
              <a:rPr lang="ru-RU" b="1" dirty="0" smtClean="0">
                <a:solidFill>
                  <a:srgbClr val="222222"/>
                </a:solidFill>
              </a:rPr>
              <a:t>»</a:t>
            </a:r>
            <a:r>
              <a:rPr lang="ru-RU" dirty="0" smtClean="0">
                <a:solidFill>
                  <a:srgbClr val="222222"/>
                </a:solidFill>
              </a:rPr>
              <a:t> </a:t>
            </a:r>
            <a:r>
              <a:rPr lang="ru-RU" dirty="0">
                <a:solidFill>
                  <a:srgbClr val="222222"/>
                </a:solidFill>
              </a:rPr>
              <a:t>была поставлена </a:t>
            </a:r>
            <a:r>
              <a:rPr lang="ru-RU" dirty="0" smtClean="0">
                <a:solidFill>
                  <a:srgbClr val="222222"/>
                </a:solidFill>
              </a:rPr>
              <a:t>цель изучить </a:t>
            </a:r>
            <a:r>
              <a:rPr lang="ru-RU" dirty="0">
                <a:solidFill>
                  <a:srgbClr val="222222"/>
                </a:solidFill>
              </a:rPr>
              <a:t>физические свойства капли Принца Руперта, найти физическое обоснование необычных свойств изучаемого предмета.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057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ru-RU" dirty="0">
                <a:solidFill>
                  <a:srgbClr val="222222"/>
                </a:solidFill>
              </a:rPr>
              <a:t>Еще одной особенностью данного стекла является то, что в готовом виде его нельзя резать или просверливать, так как нарушение целостности поверхностного слоя ведет к разрушению самого стекла. Поэтому при закаливании сразу стоит учитывать размеры и расположение отверстий.</a:t>
            </a:r>
          </a:p>
          <a:p>
            <a:pPr algn="just" fontAlgn="base"/>
            <a:r>
              <a:rPr lang="ru-RU" dirty="0">
                <a:solidFill>
                  <a:srgbClr val="222222"/>
                </a:solidFill>
              </a:rPr>
              <a:t>Помимо прочности, закаленное стекло является более безопасным в сравнении с незакаленным. При разрушении оно оставляет после себя мелкие осколки с закруглёнными краями, которыми достаточно сложно порезаться. Именно эта особенность очень пригодилась при изготовлении стекол в автомобили, межкомнатных перегородок и дверей в магазинах и офисах. То есть там, где есть вероятность разбития стекла и </a:t>
            </a:r>
            <a:r>
              <a:rPr lang="ru-RU" dirty="0" err="1">
                <a:solidFill>
                  <a:srgbClr val="222222"/>
                </a:solidFill>
              </a:rPr>
              <a:t>травмирования</a:t>
            </a:r>
            <a:r>
              <a:rPr lang="ru-RU" dirty="0">
                <a:solidFill>
                  <a:srgbClr val="222222"/>
                </a:solidFill>
              </a:rPr>
              <a:t> людей осколками.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944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222222"/>
                </a:solidFill>
              </a:rPr>
              <a:t>В быту мы пользуемся посудой из закаленного стекла, такую посуду можно ронять на пол, и ей ничего не будет. Но при случайном скалывании, стакан может лопнуть вдребезги. Также закаленное стекло используют для изготовления полок в</a:t>
            </a:r>
            <a:r>
              <a:rPr lang="ru-RU" sz="3600" dirty="0" smtClean="0">
                <a:solidFill>
                  <a:srgbClr val="222222"/>
                </a:solidFill>
              </a:rPr>
              <a:t> </a:t>
            </a:r>
            <a:r>
              <a:rPr lang="ru-RU" sz="3600" dirty="0">
                <a:solidFill>
                  <a:srgbClr val="222222"/>
                </a:solidFill>
              </a:rPr>
              <a:t>холодильник, масок для подводного плавания, пуленепробиваемого стекла и т.п.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278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</a:t>
            </a:r>
            <a:r>
              <a:rPr lang="ru-RU" dirty="0" smtClean="0"/>
              <a:t>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709160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bg1"/>
                </a:solidFill>
              </a:rPr>
              <a:t>Я изучил физические свойства капли Принца Руперта 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Я пон</a:t>
            </a:r>
            <a:r>
              <a:rPr lang="ru-RU" sz="4400" dirty="0">
                <a:solidFill>
                  <a:schemeClr val="bg1"/>
                </a:solidFill>
              </a:rPr>
              <a:t>я</a:t>
            </a:r>
            <a:r>
              <a:rPr lang="ru-RU" sz="4400" dirty="0" smtClean="0">
                <a:solidFill>
                  <a:schemeClr val="bg1"/>
                </a:solidFill>
              </a:rPr>
              <a:t>л что главное физическое свойство капли Руперта является её необычайное прочность </a:t>
            </a:r>
          </a:p>
        </p:txBody>
      </p:sp>
    </p:spTree>
    <p:extLst>
      <p:ext uri="{BB962C8B-B14F-4D97-AF65-F5344CB8AC3E}">
        <p14:creationId xmlns:p14="http://schemas.microsoft.com/office/powerpoint/2010/main" val="274893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Спасибо за внимание!!!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241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Font typeface="+mj-lt"/>
              <a:buAutoNum type="arabicPeriod"/>
            </a:pPr>
            <a:r>
              <a:rPr lang="ru-RU" dirty="0">
                <a:solidFill>
                  <a:srgbClr val="222222"/>
                </a:solidFill>
              </a:rPr>
              <a:t>И</a:t>
            </a:r>
            <a:r>
              <a:rPr lang="ru-RU" dirty="0" smtClean="0">
                <a:solidFill>
                  <a:srgbClr val="222222"/>
                </a:solidFill>
              </a:rPr>
              <a:t>зучить </a:t>
            </a:r>
            <a:r>
              <a:rPr lang="ru-RU" dirty="0">
                <a:solidFill>
                  <a:srgbClr val="222222"/>
                </a:solidFill>
              </a:rPr>
              <a:t>физические свойства капли Принца Руперта.</a:t>
            </a:r>
          </a:p>
          <a:p>
            <a:pPr fontAlgn="base">
              <a:buFont typeface="+mj-lt"/>
              <a:buAutoNum type="arabicPeriod"/>
            </a:pPr>
            <a:r>
              <a:rPr lang="ru-RU" dirty="0">
                <a:solidFill>
                  <a:srgbClr val="222222"/>
                </a:solidFill>
              </a:rPr>
              <a:t>Найти физическое обоснование необычных свойств изучаемого предмета.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95336" y="3789040"/>
            <a:ext cx="77048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800" u="sng" dirty="0"/>
              <a:t>Объект исследования:</a:t>
            </a:r>
            <a:r>
              <a:rPr lang="ru-RU" sz="2800" dirty="0"/>
              <a:t> Капля Принца Руперта.</a:t>
            </a:r>
          </a:p>
          <a:p>
            <a:pPr algn="just" fontAlgn="base"/>
            <a:endParaRPr lang="ru-RU" sz="2800" u="sng" dirty="0"/>
          </a:p>
          <a:p>
            <a:pPr algn="just" fontAlgn="base"/>
            <a:r>
              <a:rPr lang="ru-RU" sz="2800" u="sng" dirty="0" smtClean="0"/>
              <a:t>Гипотеза</a:t>
            </a:r>
            <a:r>
              <a:rPr lang="ru-RU" sz="2800" u="sng" dirty="0"/>
              <a:t>:</a:t>
            </a:r>
            <a:r>
              <a:rPr lang="ru-RU" sz="2800" dirty="0"/>
              <a:t> Предположим, что Капля Принца Руперта обладает невиданными пуленепробиваемыми свойствами и она не сложная в изготовлении</a:t>
            </a:r>
            <a:r>
              <a:rPr lang="ru-RU" sz="2800" dirty="0">
                <a:solidFill>
                  <a:srgbClr val="22222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003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09160"/>
          </a:xfrm>
        </p:spPr>
        <p:txBody>
          <a:bodyPr/>
          <a:lstStyle/>
          <a:p>
            <a:pPr fontAlgn="base">
              <a:buFont typeface="+mj-lt"/>
              <a:buAutoNum type="arabicPeriod"/>
            </a:pPr>
            <a:r>
              <a:rPr lang="ru-RU" dirty="0">
                <a:solidFill>
                  <a:srgbClr val="222222"/>
                </a:solidFill>
              </a:rPr>
              <a:t>Узнать историю происхождения капель Принца Руперта.</a:t>
            </a:r>
          </a:p>
          <a:p>
            <a:pPr fontAlgn="base">
              <a:buFont typeface="+mj-lt"/>
              <a:buAutoNum type="arabicPeriod"/>
            </a:pPr>
            <a:r>
              <a:rPr lang="ru-RU" dirty="0">
                <a:solidFill>
                  <a:srgbClr val="222222"/>
                </a:solidFill>
              </a:rPr>
              <a:t>Изучить физические свойства и метод изготовления капли Принца </a:t>
            </a:r>
            <a:r>
              <a:rPr lang="ru-RU" dirty="0" smtClean="0">
                <a:solidFill>
                  <a:srgbClr val="222222"/>
                </a:solidFill>
              </a:rPr>
              <a:t>Руперта.</a:t>
            </a:r>
          </a:p>
          <a:p>
            <a:pPr fontAlgn="base">
              <a:buFont typeface="+mj-lt"/>
              <a:buAutoNum type="arabicPeriod"/>
            </a:pPr>
            <a:endParaRPr lang="ru-RU" dirty="0" smtClean="0"/>
          </a:p>
          <a:p>
            <a:pPr marL="137160" indent="0" fontAlgn="base">
              <a:buNone/>
            </a:pPr>
            <a:r>
              <a:rPr lang="ru-RU" dirty="0">
                <a:solidFill>
                  <a:srgbClr val="222222"/>
                </a:solidFill>
              </a:rPr>
              <a:t> </a:t>
            </a:r>
            <a:r>
              <a:rPr lang="ru-RU" dirty="0" smtClean="0">
                <a:solidFill>
                  <a:srgbClr val="222222"/>
                </a:solidFill>
              </a:rPr>
              <a:t>    </a:t>
            </a:r>
            <a:r>
              <a:rPr lang="ru-RU" b="1" u="sng" dirty="0" smtClean="0">
                <a:solidFill>
                  <a:srgbClr val="222222"/>
                </a:solidFill>
              </a:rPr>
              <a:t>Методы</a:t>
            </a:r>
            <a:r>
              <a:rPr lang="ru-RU" b="1" dirty="0" smtClean="0">
                <a:solidFill>
                  <a:srgbClr val="222222"/>
                </a:solidFill>
              </a:rPr>
              <a:t> </a:t>
            </a:r>
            <a:r>
              <a:rPr lang="ru-RU" b="1" u="sng" dirty="0" smtClean="0">
                <a:solidFill>
                  <a:srgbClr val="222222"/>
                </a:solidFill>
              </a:rPr>
              <a:t>исследовани</a:t>
            </a:r>
            <a:r>
              <a:rPr lang="ru-RU" u="sng" dirty="0">
                <a:solidFill>
                  <a:srgbClr val="222222"/>
                </a:solidFill>
              </a:rPr>
              <a:t>я</a:t>
            </a:r>
            <a:r>
              <a:rPr lang="ru-RU" u="sng" dirty="0" smtClean="0">
                <a:solidFill>
                  <a:srgbClr val="222222"/>
                </a:solidFill>
              </a:rPr>
              <a:t>:</a:t>
            </a:r>
          </a:p>
          <a:p>
            <a:pPr marL="137160" indent="0" fontAlgn="base">
              <a:buNone/>
            </a:pPr>
            <a:endParaRPr lang="ru-RU" dirty="0" smtClean="0">
              <a:solidFill>
                <a:srgbClr val="222222"/>
              </a:solidFill>
            </a:endParaRPr>
          </a:p>
          <a:p>
            <a:pPr fontAlgn="base">
              <a:buFont typeface="+mj-lt"/>
              <a:buAutoNum type="arabicPeriod"/>
            </a:pPr>
            <a:r>
              <a:rPr lang="ru-RU" dirty="0">
                <a:solidFill>
                  <a:srgbClr val="222222"/>
                </a:solidFill>
              </a:rPr>
              <a:t>Сбор и анализ информации из интернета.</a:t>
            </a:r>
          </a:p>
          <a:p>
            <a:pPr marL="137160" indent="0" fontAlgn="base">
              <a:buNone/>
            </a:pPr>
            <a:endParaRPr lang="ru-RU" u="sng" dirty="0" smtClean="0">
              <a:solidFill>
                <a:srgbClr val="2222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60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Практическая значимость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365304"/>
          </a:xfrm>
        </p:spPr>
        <p:txBody>
          <a:bodyPr/>
          <a:lstStyle/>
          <a:p>
            <a:r>
              <a:rPr lang="ru-RU" sz="4000" dirty="0">
                <a:solidFill>
                  <a:srgbClr val="222222"/>
                </a:solidFill>
              </a:rPr>
              <a:t>Об актуальности данной темы можно судить по широкой сфере применения знаний, полученных в результате изучения предмета моего исследования. В быту, в строительстве, в машиностроении и прочих сферах жизни</a:t>
            </a:r>
            <a:r>
              <a:rPr lang="ru-RU" dirty="0">
                <a:solidFill>
                  <a:srgbClr val="222222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13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Капл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Принца Руперта 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История и первые исследовани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6" name="Picture 4" descr="ÑÑÐ¿ÐµÑÑ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70692"/>
            <a:ext cx="5004048" cy="496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75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pPr algn="just" fontAlgn="base"/>
            <a:r>
              <a:rPr lang="ru-RU" dirty="0">
                <a:solidFill>
                  <a:srgbClr val="222222"/>
                </a:solidFill>
              </a:rPr>
              <a:t>Объект моего исследования назван в честь Принца Руперта </a:t>
            </a:r>
            <a:r>
              <a:rPr lang="ru-RU" dirty="0" smtClean="0">
                <a:solidFill>
                  <a:srgbClr val="222222"/>
                </a:solidFill>
              </a:rPr>
              <a:t>, </a:t>
            </a:r>
            <a:r>
              <a:rPr lang="ru-RU" dirty="0">
                <a:solidFill>
                  <a:srgbClr val="222222"/>
                </a:solidFill>
              </a:rPr>
              <a:t>кузена короля Англии - Карла II. Принц Руперт был разносторонне развитым и любознательным юношей.</a:t>
            </a:r>
          </a:p>
          <a:p>
            <a:pPr algn="just" fontAlgn="base"/>
            <a:r>
              <a:rPr lang="ru-RU" dirty="0">
                <a:solidFill>
                  <a:srgbClr val="222222"/>
                </a:solidFill>
              </a:rPr>
              <a:t>Увлекался военным, морским делом, проявлял интерес к науке и научным экспериментам. Ему была присвоена почетная степень магистра искусств</a:t>
            </a:r>
          </a:p>
          <a:p>
            <a:r>
              <a:rPr lang="ru-RU" dirty="0">
                <a:solidFill>
                  <a:srgbClr val="222222"/>
                </a:solidFill>
              </a:rPr>
              <a:t>Участвовал во многих военных кампаниях в Испании, Германии и Англии. В 1638 году, во время участия в Тридцатилетней Войне (1618-1648), пленён в Австрии и три года находился в заточении.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52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pPr algn="just" fontAlgn="base"/>
            <a:r>
              <a:rPr lang="ru-RU" dirty="0">
                <a:solidFill>
                  <a:srgbClr val="222222"/>
                </a:solidFill>
              </a:rPr>
              <a:t>Известны его эксперименты с производством и усовершенствованием пороха. Как он утверждал, порох его производства в десять раз мощнее, чем обычный. Руперт изобрел сплав металла и поныне называемый «</a:t>
            </a:r>
            <a:r>
              <a:rPr lang="ru-RU" i="1" dirty="0">
                <a:solidFill>
                  <a:srgbClr val="222222"/>
                </a:solidFill>
                <a:latin typeface="inherit"/>
              </a:rPr>
              <a:t>металл принца</a:t>
            </a:r>
            <a:r>
              <a:rPr lang="ru-RU" dirty="0">
                <a:solidFill>
                  <a:srgbClr val="222222"/>
                </a:solidFill>
              </a:rPr>
              <a:t>» - медно-цинковый сплав по цвету как золото, </a:t>
            </a:r>
            <a:r>
              <a:rPr lang="ru-RU" dirty="0" err="1">
                <a:solidFill>
                  <a:srgbClr val="222222"/>
                </a:solidFill>
              </a:rPr>
              <a:t>высокопластичный</a:t>
            </a:r>
            <a:r>
              <a:rPr lang="ru-RU" dirty="0">
                <a:solidFill>
                  <a:srgbClr val="222222"/>
                </a:solidFill>
              </a:rPr>
              <a:t> и антикоррозийный.</a:t>
            </a:r>
          </a:p>
          <a:p>
            <a:pPr algn="just" fontAlgn="base"/>
            <a:r>
              <a:rPr lang="ru-RU" dirty="0">
                <a:solidFill>
                  <a:srgbClr val="222222"/>
                </a:solidFill>
              </a:rPr>
              <a:t>Также можно найти информацию о его наработках в математике, в шифровании, в мореплавании, в сельском хозяйстве.</a:t>
            </a:r>
          </a:p>
          <a:p>
            <a:r>
              <a:rPr lang="ru-RU" dirty="0">
                <a:solidFill>
                  <a:srgbClr val="222222"/>
                </a:solidFill>
              </a:rPr>
              <a:t>Вообще, английская знать 17 века во главе с королем Карлом II, была очень любознательная и охочая до различных наук.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04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ru-RU" dirty="0">
                <a:solidFill>
                  <a:srgbClr val="222222"/>
                </a:solidFill>
              </a:rPr>
              <a:t>Забавную стеклянную </a:t>
            </a:r>
            <a:r>
              <a:rPr lang="ru-RU" dirty="0" smtClean="0">
                <a:solidFill>
                  <a:srgbClr val="222222"/>
                </a:solidFill>
              </a:rPr>
              <a:t>безделушку </a:t>
            </a:r>
            <a:r>
              <a:rPr lang="ru-RU" dirty="0">
                <a:solidFill>
                  <a:srgbClr val="222222"/>
                </a:solidFill>
              </a:rPr>
              <a:t>в форме головастика с длинным изогнутым хвостом, Принц Руперт привез в Англию с континента в середине семнадцатого века. Преподнеся в дар королю Карлу II, для пущей интриги, Руперт назвал их новинкой от немецких мастеров небывалой прочности, с секретным способом производства.</a:t>
            </a:r>
          </a:p>
          <a:p>
            <a:pPr algn="just" fontAlgn="base"/>
            <a:r>
              <a:rPr lang="ru-RU" dirty="0">
                <a:solidFill>
                  <a:srgbClr val="222222"/>
                </a:solidFill>
              </a:rPr>
              <a:t>Принц Руперт проявил себя хорошим торговцем, представив новинку обществу, создавая спрос и заработав состояние на продаже забавных капель </a:t>
            </a:r>
            <a:r>
              <a:rPr lang="ru-RU" dirty="0" smtClean="0">
                <a:solidFill>
                  <a:srgbClr val="222222"/>
                </a:solidFill>
              </a:rPr>
              <a:t>– сувениров.</a:t>
            </a:r>
            <a:endParaRPr lang="ru-RU" dirty="0">
              <a:solidFill>
                <a:srgbClr val="222222"/>
              </a:solidFill>
            </a:endParaRPr>
          </a:p>
          <a:p>
            <a:pPr algn="just" fontAlgn="base"/>
            <a:r>
              <a:rPr lang="ru-RU" dirty="0">
                <a:solidFill>
                  <a:srgbClr val="222222"/>
                </a:solidFill>
              </a:rPr>
              <a:t>В надежде определить, в чем же заключается объяснение необычных физических свойств и технология производства, Карл II поручил Королевскому научному обществу заняться исследованиями.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104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67</TotalTime>
  <Words>1052</Words>
  <Application>Microsoft Office PowerPoint</Application>
  <PresentationFormat>Экран (4:3)</PresentationFormat>
  <Paragraphs>59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Апекс</vt:lpstr>
      <vt:lpstr>Проект по теме  Секрет прочности капли принца руперта</vt:lpstr>
      <vt:lpstr>Тема проекта</vt:lpstr>
      <vt:lpstr>Цель проекта</vt:lpstr>
      <vt:lpstr>Задачи работы</vt:lpstr>
      <vt:lpstr>Практическая значимость</vt:lpstr>
      <vt:lpstr>Капля Принца Руперта  История и первые исследования</vt:lpstr>
      <vt:lpstr>Презентация PowerPoint</vt:lpstr>
      <vt:lpstr>Презентация PowerPoint</vt:lpstr>
      <vt:lpstr>Презентация PowerPoint</vt:lpstr>
      <vt:lpstr>Капли Принца Руперта</vt:lpstr>
      <vt:lpstr>Презентация PowerPoint</vt:lpstr>
      <vt:lpstr>Презентация PowerPoint</vt:lpstr>
      <vt:lpstr>Секрет создания и прочности капли Принца Руперта</vt:lpstr>
      <vt:lpstr>Схематическое изображение сил, действующих на каплю </vt:lpstr>
      <vt:lpstr>Презентация PowerPoint</vt:lpstr>
      <vt:lpstr>Презентация PowerPoint</vt:lpstr>
      <vt:lpstr>Презентация PowerPoint</vt:lpstr>
      <vt:lpstr>Применение эффекта закаленного стекла в жизни</vt:lpstr>
      <vt:lpstr>Промышленная печь закалки стекла</vt:lpstr>
      <vt:lpstr>Презентация PowerPoint</vt:lpstr>
      <vt:lpstr>Презентация PowerPoint</vt:lpstr>
      <vt:lpstr>Вывод</vt:lpstr>
      <vt:lpstr>Спасибо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по теме  Секрет прочности капли принца руперта</dc:title>
  <dc:creator>SUPER_KOPUTER</dc:creator>
  <cp:lastModifiedBy>Дом</cp:lastModifiedBy>
  <cp:revision>8</cp:revision>
  <dcterms:created xsi:type="dcterms:W3CDTF">2021-02-07T10:57:00Z</dcterms:created>
  <dcterms:modified xsi:type="dcterms:W3CDTF">2021-02-07T12:22:28Z</dcterms:modified>
</cp:coreProperties>
</file>