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8" r:id="rId3"/>
    <p:sldId id="281" r:id="rId4"/>
    <p:sldId id="277" r:id="rId5"/>
    <p:sldId id="292" r:id="rId6"/>
    <p:sldId id="283" r:id="rId7"/>
    <p:sldId id="284" r:id="rId8"/>
    <p:sldId id="287" r:id="rId9"/>
    <p:sldId id="285" r:id="rId10"/>
    <p:sldId id="286" r:id="rId11"/>
    <p:sldId id="288" r:id="rId12"/>
    <p:sldId id="290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5F09"/>
    <a:srgbClr val="002B82"/>
    <a:srgbClr val="C85F08"/>
    <a:srgbClr val="A95007"/>
    <a:srgbClr val="2E6EBC"/>
    <a:srgbClr val="DF3C0F"/>
    <a:srgbClr val="6CA62C"/>
    <a:srgbClr val="E4931C"/>
    <a:srgbClr val="FFE89F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Есть ли у вас домашнее </a:t>
            </a:r>
            <a:r>
              <a:rPr lang="ru-RU" dirty="0" smtClean="0"/>
              <a:t>животное?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домашнее животное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кого есть хомячки?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Есть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Где бы взяли лакомство?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Сделали сами</c:v>
                </c:pt>
                <c:pt idx="1">
                  <c:v>Купили в магазине</c:v>
                </c:pt>
                <c:pt idx="2">
                  <c:v>Не знают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28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569368"/>
            <a:ext cx="511256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 smtClean="0">
                <a:ln w="9525">
                  <a:noFill/>
                </a:ln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66000">
                      <a:srgbClr val="C00000"/>
                    </a:gs>
                    <a:gs pos="34000">
                      <a:srgbClr val="C00000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Приготовление печенья для хомяков в домашних условиях</a:t>
            </a:r>
            <a:endParaRPr kumimoji="0" lang="ru-RU" sz="4400" i="1" u="none" strike="noStrike" kern="1200" normalizeH="0" baseline="0" noProof="0" dirty="0" smtClean="0">
              <a:ln w="9525">
                <a:noFill/>
              </a:ln>
              <a:gradFill>
                <a:gsLst>
                  <a:gs pos="51000">
                    <a:schemeClr val="accent6">
                      <a:lumMod val="60000"/>
                      <a:lumOff val="40000"/>
                    </a:schemeClr>
                  </a:gs>
                  <a:gs pos="66000">
                    <a:srgbClr val="C00000"/>
                  </a:gs>
                  <a:gs pos="34000">
                    <a:srgbClr val="C000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77072"/>
            <a:ext cx="4649740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Гришанова Диана, 4 «б» класс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МАОУ «Покровская СОШ»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Патрушева И.В.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565746"/>
            <a:ext cx="801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 любимого печенья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моих хомячков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Рецепт печенья для хомяков</a:t>
            </a:r>
            <a:r>
              <a:rPr lang="ru-RU" dirty="0" smtClean="0"/>
              <a:t>:  </a:t>
            </a:r>
          </a:p>
          <a:p>
            <a:pPr>
              <a:buNone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 lvl="0"/>
            <a:r>
              <a:rPr lang="ru-RU" dirty="0" smtClean="0"/>
              <a:t>1 куриное яйцо;  </a:t>
            </a:r>
          </a:p>
          <a:p>
            <a:pPr lvl="0"/>
            <a:r>
              <a:rPr lang="ru-RU" dirty="0" smtClean="0"/>
              <a:t>2 – 3  столовых ложки корма или мешанины;  </a:t>
            </a:r>
          </a:p>
          <a:p>
            <a:pPr lvl="0"/>
            <a:r>
              <a:rPr lang="ru-RU" dirty="0" smtClean="0"/>
              <a:t>фольга или бумага для выпекания.  </a:t>
            </a:r>
          </a:p>
          <a:p>
            <a:pPr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 lvl="0"/>
            <a:r>
              <a:rPr lang="ru-RU" dirty="0" smtClean="0"/>
              <a:t>Отделить белок от желтка, желток выбросить.  </a:t>
            </a:r>
          </a:p>
          <a:p>
            <a:pPr lvl="0"/>
            <a:r>
              <a:rPr lang="ru-RU" dirty="0" smtClean="0"/>
              <a:t>Смешать белок с кормом, должна получиться плотная масса, корма должно быть больше, чем белка.  </a:t>
            </a:r>
          </a:p>
          <a:p>
            <a:pPr lvl="0"/>
            <a:r>
              <a:rPr lang="ru-RU" dirty="0" smtClean="0"/>
              <a:t>Выложить полученную массу на бумагу или фольгу, придать форму.  </a:t>
            </a:r>
          </a:p>
          <a:p>
            <a:pPr lvl="0"/>
            <a:r>
              <a:rPr lang="ru-RU" dirty="0" smtClean="0"/>
              <a:t>Выпекать в </a:t>
            </a:r>
            <a:r>
              <a:rPr lang="ru-RU" dirty="0" err="1" smtClean="0"/>
              <a:t>микроволновке</a:t>
            </a:r>
            <a:r>
              <a:rPr lang="ru-RU" dirty="0" smtClean="0"/>
              <a:t>, время зависит от мощности прибора (например, 1 минута). </a:t>
            </a:r>
          </a:p>
          <a:p>
            <a:endParaRPr lang="ru-RU" dirty="0"/>
          </a:p>
        </p:txBody>
      </p:sp>
      <p:pic>
        <p:nvPicPr>
          <p:cNvPr id="23554" name="Picture 2" descr="C:\Users\user\Desktop\Гришанова Диана\80b65bd4-937a-4134-a901-49d97fa7abe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57298"/>
            <a:ext cx="2000263" cy="1643074"/>
          </a:xfrm>
          <a:prstGeom prst="rect">
            <a:avLst/>
          </a:prstGeom>
          <a:noFill/>
        </p:spPr>
      </p:pic>
      <p:pic>
        <p:nvPicPr>
          <p:cNvPr id="23555" name="Picture 3" descr="C:\Users\user\Desktop\Гришанова Диана\74186a48-f9dc-401d-a346-b14d3b54b4d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2095515" cy="1571636"/>
          </a:xfrm>
          <a:prstGeom prst="rect">
            <a:avLst/>
          </a:prstGeom>
          <a:noFill/>
        </p:spPr>
      </p:pic>
      <p:pic>
        <p:nvPicPr>
          <p:cNvPr id="23556" name="Picture 4" descr="C:\Users\user\Desktop\Гришанова Диана\a2412a88-7868-42d7-853b-b80793dd40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43248"/>
            <a:ext cx="2000264" cy="1643074"/>
          </a:xfrm>
          <a:prstGeom prst="rect">
            <a:avLst/>
          </a:prstGeom>
          <a:noFill/>
        </p:spPr>
      </p:pic>
      <p:pic>
        <p:nvPicPr>
          <p:cNvPr id="23557" name="Picture 5" descr="C:\Users\user\Desktop\Гришанова Диана\892e0324-1af0-4e05-91d9-4095d30ba99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143248"/>
            <a:ext cx="1952596" cy="1643074"/>
          </a:xfrm>
          <a:prstGeom prst="rect">
            <a:avLst/>
          </a:prstGeom>
          <a:noFill/>
        </p:spPr>
      </p:pic>
      <p:pic>
        <p:nvPicPr>
          <p:cNvPr id="23558" name="Picture 6" descr="C:\Users\user\Desktop\Гришанова Диана\0202fd54-8a85-42a0-b45f-308c0fdde36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929198"/>
            <a:ext cx="2000264" cy="1500199"/>
          </a:xfrm>
          <a:prstGeom prst="rect">
            <a:avLst/>
          </a:prstGeom>
          <a:noFill/>
        </p:spPr>
      </p:pic>
      <p:pic>
        <p:nvPicPr>
          <p:cNvPr id="23559" name="Picture 7" descr="C:\Users\user\Desktop\Гришанова Диана\c19044a6-d5b9-4fba-ba74-55664793595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929198"/>
            <a:ext cx="2000264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76212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Довольные питомцы…</a:t>
            </a:r>
            <a:endParaRPr lang="ru-RU" dirty="0"/>
          </a:p>
        </p:txBody>
      </p:sp>
      <p:pic>
        <p:nvPicPr>
          <p:cNvPr id="24578" name="Picture 2" descr="C:\Users\user\Desktop\Гришанова Диана\b5d1053b-f93d-4f40-85a8-5c48c5f4d9b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071702" cy="2286016"/>
          </a:xfrm>
          <a:prstGeom prst="rect">
            <a:avLst/>
          </a:prstGeom>
          <a:noFill/>
        </p:spPr>
      </p:pic>
      <p:pic>
        <p:nvPicPr>
          <p:cNvPr id="24579" name="Picture 3" descr="C:\Users\user\Desktop\Гришанова Диана\83aebb02-8cec-4633-a0f1-5de7f780dc2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57298"/>
            <a:ext cx="2071702" cy="2286016"/>
          </a:xfrm>
          <a:prstGeom prst="rect">
            <a:avLst/>
          </a:prstGeom>
          <a:noFill/>
        </p:spPr>
      </p:pic>
      <p:pic>
        <p:nvPicPr>
          <p:cNvPr id="24581" name="Picture 5" descr="C:\Users\user\Desktop\Гришанова Диана\872aa5d5-ff4a-4383-8a17-3c5a8655c00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2071702" cy="2286016"/>
          </a:xfrm>
          <a:prstGeom prst="rect">
            <a:avLst/>
          </a:prstGeom>
          <a:noFill/>
        </p:spPr>
      </p:pic>
      <p:pic>
        <p:nvPicPr>
          <p:cNvPr id="24582" name="Picture 6" descr="C:\Users\user\Desktop\Гришанова Диана\e54cc11d-5248-4e44-b0fe-c330cb806d4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000504"/>
            <a:ext cx="2000264" cy="2344670"/>
          </a:xfrm>
          <a:prstGeom prst="rect">
            <a:avLst/>
          </a:prstGeom>
          <a:noFill/>
        </p:spPr>
      </p:pic>
      <p:pic>
        <p:nvPicPr>
          <p:cNvPr id="24584" name="Picture 8" descr="C:\Users\user\Desktop\Гришанова Диана\ec6d8e8a-8cc5-455d-b05e-230f59ad09b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2000264" cy="2286016"/>
          </a:xfrm>
          <a:prstGeom prst="rect">
            <a:avLst/>
          </a:prstGeom>
          <a:noFill/>
        </p:spPr>
      </p:pic>
      <p:pic>
        <p:nvPicPr>
          <p:cNvPr id="24585" name="Picture 9" descr="C:\Users\user\Desktop\Гришанова Диана\84855544-03f0-4b57-971d-c75ee400375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357298"/>
            <a:ext cx="207170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Готовые лакомства</a:t>
            </a:r>
            <a:endParaRPr lang="ru-RU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4"/>
            <a:ext cx="2357454" cy="2214578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2428892" cy="1643074"/>
          </a:xfrm>
          <a:prstGeom prst="rect">
            <a:avLst/>
          </a:prstGeom>
          <a:noFill/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398926" cy="2303106"/>
          </a:xfrm>
          <a:prstGeom prst="rect">
            <a:avLst/>
          </a:prstGeom>
          <a:noFill/>
        </p:spPr>
      </p:pic>
      <p:pic>
        <p:nvPicPr>
          <p:cNvPr id="2560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00174"/>
            <a:ext cx="2357454" cy="22859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00174"/>
            <a:ext cx="4143403" cy="205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072074"/>
            <a:ext cx="3052768" cy="12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3"/>
            <a:ext cx="5715040" cy="24916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8098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Хомячки – маленькие забавные зверюшки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9" name="Picture 5" descr="C:\Users\user\Desktop\Гришанова Диана\ac81c3c2-9589-4819-8d10-ccad0a7c6c8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320832" cy="3643337"/>
          </a:xfrm>
          <a:prstGeom prst="rect">
            <a:avLst/>
          </a:prstGeom>
          <a:noFill/>
        </p:spPr>
      </p:pic>
      <p:pic>
        <p:nvPicPr>
          <p:cNvPr id="1030" name="Picture 6" descr="C:\Users\user\Desktop\Гришанова Диана\eb742060-ec47-40d8-9d44-76e1d7ca1fe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2286016" cy="3683025"/>
          </a:xfrm>
          <a:prstGeom prst="rect">
            <a:avLst/>
          </a:prstGeom>
          <a:noFill/>
        </p:spPr>
      </p:pic>
      <p:pic>
        <p:nvPicPr>
          <p:cNvPr id="1031" name="Picture 7" descr="C:\Users\user\Desktop\Гришанова Диана\21b342c8-fe40-48b0-846e-a4a34dd2778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2286015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71548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85794"/>
            <a:ext cx="8352928" cy="6429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 хомяков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2286016" cy="1928827"/>
          </a:xfrm>
          <a:prstGeom prst="rect">
            <a:avLst/>
          </a:prstGeom>
          <a:noFill/>
        </p:spPr>
      </p:pic>
      <p:pic>
        <p:nvPicPr>
          <p:cNvPr id="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928802"/>
            <a:ext cx="2304050" cy="1966123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429132"/>
            <a:ext cx="2737852" cy="1785950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857364"/>
            <a:ext cx="2762826" cy="2214578"/>
          </a:xfrm>
          <a:prstGeom prst="rect">
            <a:avLst/>
          </a:prstGeom>
          <a:noFill/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429132"/>
            <a:ext cx="2714644" cy="1785950"/>
          </a:xfrm>
          <a:prstGeom prst="rect">
            <a:avLst/>
          </a:prstGeom>
          <a:noFill/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357694"/>
            <a:ext cx="235745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7154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565746"/>
            <a:ext cx="801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58204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создание полезных, вкусных и безопасных лакомств, которые будут способствовать улучшению рациона питания хомяков, развитие практических навыков по приготовлению пищи для домашних животных, укрепление связи между владельцем и питомцем через заботу и внимание к его здоровью.</a:t>
            </a:r>
            <a:br>
              <a:rPr lang="ru-RU" sz="2700" dirty="0" smtClean="0"/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Задачи: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 Изучить основы правильного питания хомяков и сравнить составы магазинного печенья  с домашним печеньем.</a:t>
            </a:r>
            <a:br>
              <a:rPr lang="ru-RU" sz="2700" dirty="0" smtClean="0"/>
            </a:br>
            <a:r>
              <a:rPr lang="ru-RU" sz="2700" dirty="0" smtClean="0"/>
              <a:t> 2. Выбрать подходящий рецепт из нескольких отобранных рецептов.</a:t>
            </a:r>
            <a:br>
              <a:rPr lang="ru-RU" sz="2700" dirty="0" smtClean="0"/>
            </a:br>
            <a:r>
              <a:rPr lang="ru-RU" sz="2700" dirty="0" smtClean="0"/>
              <a:t>3. Приготовить печенье в домашних условиях.</a:t>
            </a:r>
            <a:br>
              <a:rPr lang="ru-RU" sz="2700" dirty="0" smtClean="0"/>
            </a:br>
            <a:r>
              <a:rPr lang="ru-RU" sz="2700" dirty="0" smtClean="0"/>
              <a:t>4. Оценить экономическую  эффективность приготовления домашнего печенья.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206762126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6215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печенье для хомяков приготовленное в домашних условиях.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 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 </a:t>
            </a:r>
            <a:r>
              <a:rPr lang="ru-RU" sz="2700" dirty="0" smtClean="0"/>
              <a:t>я предположила, что приготовленное своими руками печенье понравится  моим хомячкам и они станут более активными и жизнерадостными.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над проектом  :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 - развитие умения работать со справочной литературой;</a:t>
            </a:r>
            <a:br>
              <a:rPr lang="ru-RU" sz="2700" dirty="0" smtClean="0"/>
            </a:br>
            <a:r>
              <a:rPr lang="ru-RU" sz="2700" dirty="0" smtClean="0"/>
              <a:t>- расширение представлений о жизни хомяков, исходя из личных наблюдений;</a:t>
            </a:r>
            <a:br>
              <a:rPr lang="ru-RU" sz="2700" dirty="0" smtClean="0"/>
            </a:br>
            <a:r>
              <a:rPr lang="ru-RU" sz="2700" dirty="0" smtClean="0"/>
              <a:t>- представление работы в виде презентации.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66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 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хомячки. 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565746"/>
            <a:ext cx="801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6613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/>
              <a:t>Контроль качества ингредиентов</a:t>
            </a:r>
            <a:r>
              <a:rPr lang="ru-RU" sz="2400" dirty="0" smtClean="0"/>
              <a:t> При домашнем приготовлении вы точно знаете, что входит в состав лакомства.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50030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            </a:t>
            </a:r>
          </a:p>
          <a:p>
            <a:r>
              <a:rPr lang="ru-RU" sz="2400" i="1" dirty="0" smtClean="0"/>
              <a:t>Интересный процесс</a:t>
            </a:r>
            <a:r>
              <a:rPr lang="ru-RU" sz="2400" dirty="0" smtClean="0"/>
              <a:t> Приготовление лакомств — это не только забота о питомце, но и увлекательное занятие.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57200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работы:  </a:t>
            </a:r>
          </a:p>
          <a:p>
            <a:r>
              <a:rPr lang="ru-RU" sz="2400" dirty="0" smtClean="0"/>
              <a:t>наблюдение, опрос, беседа, анализ, поиск информации.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67621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565746"/>
            <a:ext cx="801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9" y="714356"/>
            <a:ext cx="5286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endParaRPr lang="ru-RU" sz="4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1571612"/>
          <a:ext cx="3762380" cy="224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86380" y="1500174"/>
          <a:ext cx="2833686" cy="231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14480" y="4214818"/>
          <a:ext cx="657229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6762126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о наших хомячках…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Ириска                  </a:t>
            </a:r>
            <a:r>
              <a:rPr lang="ru-RU" dirty="0" err="1" smtClean="0"/>
              <a:t>Боня</a:t>
            </a:r>
            <a:r>
              <a:rPr lang="ru-RU" dirty="0" smtClean="0"/>
              <a:t>                   Микки</a:t>
            </a:r>
            <a:endParaRPr lang="ru-RU" dirty="0"/>
          </a:p>
        </p:txBody>
      </p:sp>
      <p:pic>
        <p:nvPicPr>
          <p:cNvPr id="4" name="Picture 3" descr="C:\Users\user\Desktop\Гришанова Диана\02bb6a17-6a71-42f8-bf27-de21804825b7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714488"/>
            <a:ext cx="2301525" cy="3357586"/>
          </a:xfrm>
          <a:prstGeom prst="rect">
            <a:avLst/>
          </a:prstGeom>
          <a:noFill/>
        </p:spPr>
      </p:pic>
      <p:pic>
        <p:nvPicPr>
          <p:cNvPr id="5" name="Picture 4" descr="C:\Users\user\Desktop\Гришанова Диана\27faa830-0d43-4a58-a1da-d267949283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2214578" cy="3357586"/>
          </a:xfrm>
          <a:prstGeom prst="rect">
            <a:avLst/>
          </a:prstGeom>
          <a:noFill/>
        </p:spPr>
      </p:pic>
      <p:pic>
        <p:nvPicPr>
          <p:cNvPr id="6" name="Picture 2" descr="C:\Users\user\Desktop\Гришанова Диана\2ad82e27-64f1-4be3-8f4c-e7d13deb029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08401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565746"/>
            <a:ext cx="801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печенья для хомячков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       Рецепт мягкого печенья для хомяков</a:t>
            </a:r>
            <a:r>
              <a:rPr lang="ru-RU" sz="3300" dirty="0" smtClean="0"/>
              <a:t>:  </a:t>
            </a:r>
          </a:p>
          <a:p>
            <a:pPr>
              <a:buNone/>
            </a:pPr>
            <a:r>
              <a:rPr lang="ru-RU" sz="3300" b="1" dirty="0" smtClean="0"/>
              <a:t>Ингредиенты:</a:t>
            </a:r>
            <a:endParaRPr lang="ru-RU" sz="3300" dirty="0" smtClean="0"/>
          </a:p>
          <a:p>
            <a:pPr lvl="0"/>
            <a:r>
              <a:rPr lang="ru-RU" sz="3300" dirty="0" smtClean="0"/>
              <a:t>0,5 чайной ложки арахисового масла (желательно однородного);  </a:t>
            </a:r>
          </a:p>
          <a:p>
            <a:pPr lvl="0"/>
            <a:r>
              <a:rPr lang="ru-RU" sz="3300" dirty="0" smtClean="0"/>
              <a:t>крошечные кубики любых овощей и/или фруктов;  </a:t>
            </a:r>
          </a:p>
          <a:p>
            <a:pPr lvl="0"/>
            <a:r>
              <a:rPr lang="ru-RU" sz="3300" dirty="0" smtClean="0"/>
              <a:t>1 порция «</a:t>
            </a:r>
            <a:r>
              <a:rPr lang="ru-RU" sz="3300" dirty="0" err="1" smtClean="0"/>
              <a:t>Чирио</a:t>
            </a:r>
            <a:r>
              <a:rPr lang="ru-RU" sz="3300" dirty="0" smtClean="0"/>
              <a:t>» (печенье);  </a:t>
            </a:r>
          </a:p>
          <a:p>
            <a:pPr lvl="0"/>
            <a:r>
              <a:rPr lang="ru-RU" sz="3300" dirty="0" smtClean="0"/>
              <a:t>очищенные семечки подсолнечника или смесь для хомячьего корма.  </a:t>
            </a:r>
          </a:p>
          <a:p>
            <a:pPr>
              <a:buNone/>
            </a:pPr>
            <a:r>
              <a:rPr lang="ru-RU" sz="3300" b="1" dirty="0" smtClean="0"/>
              <a:t>Приготовление:</a:t>
            </a:r>
            <a:endParaRPr lang="ru-RU" sz="3300" dirty="0" smtClean="0"/>
          </a:p>
          <a:p>
            <a:pPr lvl="0"/>
            <a:r>
              <a:rPr lang="ru-RU" sz="3300" dirty="0" smtClean="0"/>
              <a:t>Размягчить арахисовое масло. </a:t>
            </a:r>
          </a:p>
          <a:p>
            <a:pPr lvl="0"/>
            <a:r>
              <a:rPr lang="ru-RU" sz="3300" dirty="0" smtClean="0"/>
              <a:t> Выложить размягчённое арахисовое масло в миску, добавить овощи, смесь для хомячков или семечки подсолнечника и фруктовые кубики. Хорошо перемешать.  </a:t>
            </a:r>
          </a:p>
          <a:p>
            <a:pPr lvl="0"/>
            <a:r>
              <a:rPr lang="ru-RU" sz="3300" dirty="0" smtClean="0"/>
              <a:t>Распределить тесто по «</a:t>
            </a:r>
            <a:r>
              <a:rPr lang="ru-RU" sz="3300" dirty="0" err="1" smtClean="0"/>
              <a:t>Чирио</a:t>
            </a:r>
            <a:r>
              <a:rPr lang="ru-RU" sz="3300" dirty="0" smtClean="0"/>
              <a:t>».  </a:t>
            </a:r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300" b="1" dirty="0" smtClean="0"/>
              <a:t>Рецепт печенья для хомяков</a:t>
            </a:r>
            <a:endParaRPr lang="ru-RU" sz="3300" dirty="0" smtClean="0"/>
          </a:p>
          <a:p>
            <a:pPr>
              <a:buNone/>
            </a:pPr>
            <a:r>
              <a:rPr lang="ru-RU" sz="3300" b="1" dirty="0" smtClean="0"/>
              <a:t>Ингредиенты:</a:t>
            </a:r>
            <a:endParaRPr lang="ru-RU" sz="3300" dirty="0" smtClean="0"/>
          </a:p>
          <a:p>
            <a:pPr lvl="0"/>
            <a:r>
              <a:rPr lang="ru-RU" sz="3300" dirty="0" smtClean="0"/>
              <a:t>банан (лучше брать зеленоватый, не переспелый);  </a:t>
            </a:r>
          </a:p>
          <a:p>
            <a:pPr lvl="0"/>
            <a:r>
              <a:rPr lang="ru-RU" sz="3300" dirty="0" smtClean="0"/>
              <a:t>корм для хомяка.  </a:t>
            </a:r>
          </a:p>
          <a:p>
            <a:pPr>
              <a:buNone/>
            </a:pPr>
            <a:r>
              <a:rPr lang="ru-RU" sz="3300" b="1" dirty="0" smtClean="0"/>
              <a:t>Приготовление:</a:t>
            </a:r>
            <a:endParaRPr lang="ru-RU" sz="3300" dirty="0" smtClean="0"/>
          </a:p>
          <a:p>
            <a:pPr lvl="0"/>
            <a:r>
              <a:rPr lang="ru-RU" sz="3300" dirty="0" smtClean="0"/>
              <a:t>Смешать банан и корм для хомяка.  </a:t>
            </a:r>
          </a:p>
          <a:p>
            <a:r>
              <a:rPr lang="ru-RU" sz="3300" dirty="0" smtClean="0"/>
              <a:t>Печенье готово после одной минуты в </a:t>
            </a:r>
            <a:r>
              <a:rPr lang="ru-RU" sz="3300" dirty="0" err="1" smtClean="0"/>
              <a:t>микроволновке</a:t>
            </a:r>
            <a:r>
              <a:rPr lang="ru-RU" sz="3300" dirty="0" smtClean="0"/>
              <a:t>.</a:t>
            </a:r>
            <a:endParaRPr lang="ru-RU" sz="3300" dirty="0"/>
          </a:p>
        </p:txBody>
      </p:sp>
      <p:pic>
        <p:nvPicPr>
          <p:cNvPr id="22531" name="Picture 3" descr="C:\Users\user\Desktop\Гришанова Диана\b3b2a37e-650c-4cb8-af88-9f4a7e9e0d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00039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76212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166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Тема Office</vt:lpstr>
      <vt:lpstr>Слайд 1</vt:lpstr>
      <vt:lpstr>Хомячки – маленькие забавные зверюшки</vt:lpstr>
      <vt:lpstr>Рацион хомяков</vt:lpstr>
      <vt:lpstr>Цели:  создание полезных, вкусных и безопасных лакомств, которые будут способствовать улучшению рациона питания хомяков, развитие практических навыков по приготовлению пищи для домашних животных, укрепление связи между владельцем и питомцем через заботу и внимание к его здоровью.  Задачи:  1. Изучить основы правильного питания хомяков и сравнить составы магазинного печенья  с домашним печеньем.  2. Выбрать подходящий рецепт из нескольких отобранных рецептов. 3. Приготовить печенье в домашних условиях. 4. Оценить экономическую  эффективность приготовления домашнего печенья.  </vt:lpstr>
      <vt:lpstr>   Объект исследования  : печенье для хомяков приготовленное в домашних условиях.  Гипотеза исследования :   я предположила, что приготовленное своими руками печенье понравится  моим хомячкам и они станут более активными и жизнерадостными.  Результаты работы над проектом  :  - развитие умения работать со справочной литературой; - расширение представлений о жизни хомяков, исходя из личных наблюдений; - представление работы в виде презентации.  </vt:lpstr>
      <vt:lpstr>Слайд 6</vt:lpstr>
      <vt:lpstr>Слайд 7</vt:lpstr>
      <vt:lpstr>Немного о наших хомячках… </vt:lpstr>
      <vt:lpstr>Рецепты печенья для хомячков </vt:lpstr>
      <vt:lpstr>Рецепт любимого печенья  для моих хомячков</vt:lpstr>
      <vt:lpstr>Довольные питомцы…</vt:lpstr>
      <vt:lpstr>Готовые лакомства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Teacher1</cp:lastModifiedBy>
  <cp:revision>108</cp:revision>
  <dcterms:created xsi:type="dcterms:W3CDTF">2013-08-23T08:38:35Z</dcterms:created>
  <dcterms:modified xsi:type="dcterms:W3CDTF">2025-04-09T09:30:06Z</dcterms:modified>
</cp:coreProperties>
</file>