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Когда нужно мыть руки?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63-4A1E-AE7D-37FD45C25E5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перед приемом пищи и после прогулкой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3-4A1E-AE7D-37FD45C25E5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 всегда моете руки перед едой и после прогулки на улице? </a:t>
            </a:r>
          </a:p>
        </c:rich>
      </c:tx>
      <c:layout>
        <c:manualLayout>
          <c:xMode val="edge"/>
          <c:yMode val="edge"/>
          <c:x val="0.11151174828729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• Вы всегда моете руки перед едой и после прогулки на улице?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40-4ADB-8320-088E252470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40-4ADB-8320-088E2524707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иногда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0-4ADB-8320-088E252470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356984485909004"/>
          <c:y val="5.6972414136515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Какое мыло вы выберете: магазинное или изготовленное своими руками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B3-4758-9C18-854685BB28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B3-4758-9C18-854685BB28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B3-4758-9C18-854685BB280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магазинное</c:v>
                </c:pt>
                <c:pt idx="1">
                  <c:v>домашнее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36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B3-4758-9C18-854685BB28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147462656206111"/>
          <c:y val="1.1399079995512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Можно ли самим сделать мыло в домашних условиях?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15-43FC-A90C-5293FC3D26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15-43FC-A90C-5293FC3D261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5-43FC-A90C-5293FC3D261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580552116396511"/>
          <c:y val="4.1182204909842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Хотели бы вы научиться делать мыло самостоятельно?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FC-46EB-A26B-8D536F5E54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FC-46EB-A26B-8D536F5E540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FC-46EB-A26B-8D536F5E54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2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8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2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0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2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FFBD-8C08-4462-A853-6A25332104A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DEEB-8919-4F9F-BEFA-6ED980AC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660" y="1705972"/>
            <a:ext cx="9144000" cy="238835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средняя общеобразовательная школа»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Покровское Каменский МО Свердловская область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 здравствует мыло душистое...»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2937" y="3629333"/>
            <a:ext cx="4471916" cy="28942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ученица 4б  класса,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Аввакумова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Патрушева Ирина Вячеславовна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77" y="4852916"/>
            <a:ext cx="4176783" cy="16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6116" y="1408989"/>
            <a:ext cx="3081015" cy="511791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жидкую основу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емкости и добавить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красители 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перемешать,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остывшую массу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формы для мыла.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0292" y="157705"/>
            <a:ext cx="453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Этап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работы: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10617" cy="221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" y="2211954"/>
            <a:ext cx="4891602" cy="231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96" y="1402025"/>
            <a:ext cx="1934088" cy="400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16" y="1407889"/>
            <a:ext cx="2388542" cy="416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4999" y="3292383"/>
            <a:ext cx="2327575" cy="480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3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5820" y="1421416"/>
            <a:ext cx="2647796" cy="51179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Добавить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формочки с мыльной основой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сухоцветы.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застывать при комнатной температуре от 30 мин до 2х часов.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0292" y="157705"/>
            <a:ext cx="453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работы: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" y="1298353"/>
            <a:ext cx="2163480" cy="506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18" y="1298353"/>
            <a:ext cx="3107248" cy="506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0" y="1298870"/>
            <a:ext cx="3163280" cy="506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3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69"/>
            <a:ext cx="12191999" cy="7101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31" y="202968"/>
            <a:ext cx="2186870" cy="3887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8" y="188757"/>
            <a:ext cx="2249399" cy="3901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52" y="188757"/>
            <a:ext cx="2213470" cy="3935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76" y="243996"/>
            <a:ext cx="2182398" cy="3879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90115" y="4285135"/>
            <a:ext cx="2943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жасмином 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ванилью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Масса – 110 гр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315" y="4333881"/>
            <a:ext cx="2999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розой и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грейфруктом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Масса – 103 гр.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41742" y="4272326"/>
            <a:ext cx="2174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грейфруктом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Масса – 80 гр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1777" y="4333881"/>
            <a:ext cx="206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С ванилью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Масса – 89 гр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7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6797" y="106958"/>
            <a:ext cx="10851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мыла одноклассникам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25" y="1225381"/>
            <a:ext cx="226314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42" y="1225381"/>
            <a:ext cx="226314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98" y="1225381"/>
            <a:ext cx="2250305" cy="500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19" y="1214988"/>
            <a:ext cx="2254982" cy="501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8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3789" y="2567985"/>
            <a:ext cx="10178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3857"/>
            <a:ext cx="12191999" cy="7101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9340" y="136477"/>
            <a:ext cx="6353320" cy="18215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"Надо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надо умываться по утрам и вечерам!... Да здравствует мыло душистое и полотенце пушистое, и зубной порошок и густой гребешок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1341" y="2694587"/>
            <a:ext cx="3070140" cy="1274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1390784"/>
            <a:ext cx="3254831" cy="44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3379" y="1685062"/>
            <a:ext cx="73160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мыла  ручной работы в домашних условиях.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Познакомиться с историей появления мыла;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состав мыла и раскрыть значения мыла для человека;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опрос одноклассников по теме;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Познакомиться с технологией изготовления мыла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Найти и собрать материал для изготовления мыла;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Изготовить  и апробировать домашнее мыло;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88"/>
            <a:ext cx="12191999" cy="71018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39" y="12393"/>
            <a:ext cx="10250158" cy="66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" y="4685898"/>
            <a:ext cx="2923436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" y="39688"/>
            <a:ext cx="2674535" cy="26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03" y="2783599"/>
            <a:ext cx="264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Растение Мыльнянка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21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966"/>
            <a:ext cx="12191999" cy="7101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7605"/>
            <a:ext cx="9144000" cy="48586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компонентом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смесь растворимых солей высших жирных кислот.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жиров использовали преимущественно говяжий или овечий жир, позже в список вошли оливковое, пальмовое и кокосовое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мыла могут быть и другие вещества, обладающие моющим действием, а также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(эфирные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масла),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(твёрдые частицы измельчённых семян, зёрен, сушёных ягод и трав).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4398" y="415203"/>
            <a:ext cx="684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 чего состоит мыло?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9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968374"/>
            <a:ext cx="967422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433" y="1288935"/>
            <a:ext cx="9799674" cy="341773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быту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соблюдение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гигиены, удаление  вирусов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бактерии, ухода за чувствительной кожей.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текстильной промышленности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водонепроницаемых тканей.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металлообрабатывающей промышленности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для защиты металлов от ржавчины.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косметической промышленности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 качестве основного компонента многих шампуней и кремов.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пищевой промышленности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как дезинфицирующее и очищающее средство.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болезней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72" y="4678138"/>
            <a:ext cx="5219700" cy="2087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433" y="152996"/>
            <a:ext cx="9048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Значение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мыла для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28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898639917"/>
              </p:ext>
            </p:extLst>
          </p:nvPr>
        </p:nvGraphicFramePr>
        <p:xfrm>
          <a:off x="1781788" y="64576"/>
          <a:ext cx="4544705" cy="229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554201287"/>
              </p:ext>
            </p:extLst>
          </p:nvPr>
        </p:nvGraphicFramePr>
        <p:xfrm>
          <a:off x="1781788" y="2355143"/>
          <a:ext cx="4544705" cy="212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559692623"/>
              </p:ext>
            </p:extLst>
          </p:nvPr>
        </p:nvGraphicFramePr>
        <p:xfrm>
          <a:off x="1781788" y="4481033"/>
          <a:ext cx="4544706" cy="237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738727790"/>
              </p:ext>
            </p:extLst>
          </p:nvPr>
        </p:nvGraphicFramePr>
        <p:xfrm>
          <a:off x="6701049" y="1415704"/>
          <a:ext cx="4741838" cy="2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931521717"/>
              </p:ext>
            </p:extLst>
          </p:nvPr>
        </p:nvGraphicFramePr>
        <p:xfrm>
          <a:off x="6701049" y="4028125"/>
          <a:ext cx="4741838" cy="24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123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732" y="2115403"/>
            <a:ext cx="7083188" cy="444917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набора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900 рублей.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Поляна»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1900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набора вошли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Мыльная основа прозрачная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белая;</a:t>
            </a: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ваниль, лаванда, гвоздика,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грейтфрукт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Красители: красный, желтый, синий;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Сухоцветы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роза, лаванда,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жасмин;</a:t>
            </a: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Силикованная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формочка, стаканчики и ложки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24" y="479662"/>
            <a:ext cx="2973042" cy="6244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3896" y="199033"/>
            <a:ext cx="67411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Изготавливаем мыло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домашних условиях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13"/>
            <a:ext cx="12191999" cy="7101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1715" y="24959"/>
            <a:ext cx="453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Этап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работы: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2" y="1032861"/>
            <a:ext cx="2620045" cy="49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9" y="2679009"/>
            <a:ext cx="504200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Растопить мыльную основу на водяной бане.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еобходимо в кастрюлю налить воды так, чтобы емкость с мыльной основой не соприкасалась с водой на 2-3 сантиметра. Перемешивать основу до полного растворения всех кусочков.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17" y="1032862"/>
            <a:ext cx="2533440" cy="49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24" y="256674"/>
            <a:ext cx="5016358" cy="225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6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403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    Муниципальное автономное общеобразовательное учреждение  «Покровская средняя общеобразовательная школа» с. Покровское Каменский МО Свердловская область     Творческий проект   «Да здравствует мыло душистое...»   </vt:lpstr>
      <vt:lpstr>"Надо, надо умываться по утрам и вечерам!... Да здравствует мыло душистое и полотенце пушистое, и зубной порошок и густой гребешок! </vt:lpstr>
      <vt:lpstr>Презентация PowerPoint</vt:lpstr>
      <vt:lpstr>Основным компонентом мыла является смесь растворимых солей высших жирных кислот. Исторически в качестве жиров использовали преимущественно говяжий или овечий жир, позже в список вошли оливковое, пальмовое и кокосовое масла.   В составе мыла могут быть и другие вещества, обладающие моющим действием, а также ароматизаторы (эфирные масла), красители, различные добавки (твёрдые частицы измельчённых семян, зёрен, сушёных ягод и трав). </vt:lpstr>
      <vt:lpstr>Презентация PowerPoint</vt:lpstr>
      <vt:lpstr>В быту -  соблюдение личной гигиены, удаление  вирусов  и бактерии, ухода за чувствительной кожей.  В текстильной промышленности - используют для изготовления водонепроницаемых тканей.    В металлообрабатывающей промышленности — для защиты металлов от ржавчины.    В косметической промышленности — в качестве основного компонента многих шампуней и кремов.    В пищевой промышленности — как дезинфицирующее и очищающее средство.    В медицине - использоваться для лечения болезней кожи.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Томилова</dc:creator>
  <cp:lastModifiedBy>Томилова А И</cp:lastModifiedBy>
  <cp:revision>21</cp:revision>
  <dcterms:created xsi:type="dcterms:W3CDTF">2025-02-16T11:49:20Z</dcterms:created>
  <dcterms:modified xsi:type="dcterms:W3CDTF">2025-02-25T17:21:00Z</dcterms:modified>
</cp:coreProperties>
</file>