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3411" y="1241443"/>
            <a:ext cx="8156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4956" y="4360695"/>
            <a:ext cx="1112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6472" y="1596788"/>
            <a:ext cx="543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Сердце человека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6917" y="4568167"/>
            <a:ext cx="3713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Жирова Полина 4 «б» класс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22" y="2754150"/>
            <a:ext cx="3048000" cy="2517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829994"/>
            <a:ext cx="7886700" cy="1097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5243" y="1610437"/>
            <a:ext cx="7090118" cy="2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ердце – это центральный орган кровеносной системы в виде мышечного мешка. Основная функция сердца – приводить в движение кровь. Сердце работает непрерывно, днём и ночью, всю жизнь. От работы сердца зависит работа других органов, всего организма. Положительно влияют на работу сердца такие факторы, как: правильное питание, умеренные физические нагрузки, а так же, необходимо контролировать пульс.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4217157"/>
            <a:ext cx="5595582" cy="1842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934" y="1119116"/>
            <a:ext cx="8134066" cy="126924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2647667"/>
            <a:ext cx="4926842" cy="337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6787" y="1610436"/>
            <a:ext cx="716507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строение сердца человека и мер по его укрепления.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исследования: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изучить литературу по этой теме;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-провести исследования;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 помощью эксперимента показать работу сердца;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укрепление сердца человека.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человек.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сердце человека.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241943" y="3352389"/>
            <a:ext cx="679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как устроено сердце, как оно работает, проводить профилактические мероприятия по его укреплению, чтобы сохранить сердце здоровым.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8424" y="4995081"/>
            <a:ext cx="5302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изучение литературы;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эксперимент.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8299" y="764275"/>
            <a:ext cx="6960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последнее время увеличилось количество людей, страдающих заболеваниями сердца. Многие люди не представляют, как устроен этот орган и что помогает сохранить его в рабочем состоянии долгие годы.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60" y="2018851"/>
            <a:ext cx="4878528" cy="37307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3016" y="1023582"/>
            <a:ext cx="6687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Сердце – особый орган человека.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2573" y="1064526"/>
            <a:ext cx="6223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Сердце — наш насос и мотор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07" y="1719618"/>
            <a:ext cx="5459105" cy="4063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5970" y="709684"/>
            <a:ext cx="6809380" cy="10781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Сердце можно услышать…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6258" t="11982" r="12194" b="23417"/>
          <a:stretch/>
        </p:blipFill>
        <p:spPr bwMode="auto">
          <a:xfrm>
            <a:off x="1096829" y="1704379"/>
            <a:ext cx="1878382" cy="2335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2147" t="19138" r="27108" b="11528"/>
          <a:stretch/>
        </p:blipFill>
        <p:spPr bwMode="auto">
          <a:xfrm>
            <a:off x="3155318" y="2115112"/>
            <a:ext cx="1785173" cy="2429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78" t="9004" r="34533" b="42586"/>
          <a:stretch/>
        </p:blipFill>
        <p:spPr bwMode="auto">
          <a:xfrm>
            <a:off x="5067780" y="2961274"/>
            <a:ext cx="1865281" cy="2388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077" t="1776" r="26448" b="26890"/>
          <a:stretch/>
        </p:blipFill>
        <p:spPr bwMode="auto">
          <a:xfrm>
            <a:off x="7110633" y="3691720"/>
            <a:ext cx="1869594" cy="2415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" t="24200" b="6525"/>
          <a:stretch/>
        </p:blipFill>
        <p:spPr bwMode="auto">
          <a:xfrm>
            <a:off x="1020384" y="1542196"/>
            <a:ext cx="1913885" cy="2033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Объект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0" t="2181" r="13189" b="10712"/>
          <a:stretch/>
        </p:blipFill>
        <p:spPr bwMode="auto">
          <a:xfrm>
            <a:off x="2456597" y="3903261"/>
            <a:ext cx="2006220" cy="206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8" t="23780" r="2837" b="35061"/>
          <a:stretch/>
        </p:blipFill>
        <p:spPr bwMode="auto">
          <a:xfrm>
            <a:off x="4640238" y="1707732"/>
            <a:ext cx="2033516" cy="2059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83" t="11930" r="14781" b="14568"/>
          <a:stretch/>
        </p:blipFill>
        <p:spPr bwMode="auto">
          <a:xfrm>
            <a:off x="6693416" y="4001985"/>
            <a:ext cx="2068448" cy="2037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92824" y="900752"/>
            <a:ext cx="6222526" cy="7899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работает сердце…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18365"/>
            <a:ext cx="7886700" cy="1405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Советы по здоровому образу жизни                         для сохранения здоровья сердца: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96536" y="2156346"/>
            <a:ext cx="758815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Правильное питание. Для сохранения здоровья сердца и сосудов нужно каждый день потреблять овощи и фрукты.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Полноценный сон. Необходимо регулярно спать по 6-8 часов в сутки.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Физическая активность. Чтобы поддерживать сердце здоровым и сильным, нужно посвящать умеренным физическим нагрузкам минимум 3 часа в неделю.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Пребывание на свежем воздухе.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Отказ от вредных привычек.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Борьба со стрессами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37" y="4343007"/>
            <a:ext cx="2063841" cy="187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5528" y="573206"/>
            <a:ext cx="6249822" cy="11174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Пять фактов о сердце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754" y="1078173"/>
            <a:ext cx="2265527" cy="2906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73707" y="1705970"/>
            <a:ext cx="52270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У взрослого человека сердце, как правило, не превышает размеров крупного апельсина и немного меньше, чем объем двух его кулаков.</a:t>
            </a:r>
          </a:p>
          <a:p>
            <a:r>
              <a:rPr lang="ru-RU" dirty="0" smtClean="0"/>
              <a:t>2. Вес сердца составляет, в среднем, 300-350 граммов.</a:t>
            </a:r>
          </a:p>
          <a:p>
            <a:r>
              <a:rPr lang="ru-RU" dirty="0" smtClean="0"/>
              <a:t>3. Сердце бьется с частотой 100 тысяч ударов в день. За время средней продолжительности жизни (около 75 лет) сердце сокращается порядка 2,5 миллиардов раз.</a:t>
            </a:r>
          </a:p>
          <a:p>
            <a:r>
              <a:rPr lang="ru-RU" dirty="0" smtClean="0"/>
              <a:t>4. Каждая из камер сердца наполняется объемом крови, равным половине стакана.</a:t>
            </a:r>
          </a:p>
          <a:p>
            <a:r>
              <a:rPr lang="ru-RU" dirty="0" smtClean="0"/>
              <a:t>5.  Длина всех кровеносных сосудов в теле, по которым сердце гонит кровь, составляет около 100 000 км (что почти втрое превышает диаметр земного шара).</a:t>
            </a:r>
            <a:endParaRPr lang="ru-RU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4699" y="4217159"/>
            <a:ext cx="2156347" cy="166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3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409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Сердце можно услышать…</vt:lpstr>
      <vt:lpstr>Как работает сердце…</vt:lpstr>
      <vt:lpstr>         Советы по здоровому образу жизни                         для сохранения здоровья сердца:  </vt:lpstr>
      <vt:lpstr>Пять фактов о сердце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Teacher1</cp:lastModifiedBy>
  <cp:revision>101</cp:revision>
  <dcterms:created xsi:type="dcterms:W3CDTF">2013-11-19T05:52:05Z</dcterms:created>
  <dcterms:modified xsi:type="dcterms:W3CDTF">2025-02-27T05:45:13Z</dcterms:modified>
</cp:coreProperties>
</file>