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0" r:id="rId4"/>
    <p:sldId id="261" r:id="rId5"/>
    <p:sldId id="263" r:id="rId6"/>
    <p:sldId id="264" r:id="rId7"/>
    <p:sldId id="265" r:id="rId8"/>
    <p:sldId id="266" r:id="rId9"/>
    <p:sldId id="262" r:id="rId10"/>
    <p:sldId id="267" r:id="rId11"/>
    <p:sldId id="269" r:id="rId12"/>
    <p:sldId id="270" r:id="rId13"/>
    <p:sldId id="271" r:id="rId14"/>
    <p:sldId id="272" r:id="rId15"/>
    <p:sldId id="26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8025" autoAdjust="0"/>
    <p:restoredTop sz="96433" autoAdjust="0"/>
  </p:normalViewPr>
  <p:slideViewPr>
    <p:cSldViewPr snapToGrid="0">
      <p:cViewPr varScale="1">
        <p:scale>
          <a:sx n="70" d="100"/>
          <a:sy n="70" d="100"/>
        </p:scale>
        <p:origin x="-128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0.15255004196268457"/>
          <c:y val="4.4551030422765626E-2"/>
          <c:w val="0.7001241344630299"/>
          <c:h val="0.39008052268066679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Да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Здоровый образ жизни</c:v>
                </c:pt>
                <c:pt idx="1">
                  <c:v>Режим дня</c:v>
                </c:pt>
                <c:pt idx="2">
                  <c:v>Занятия спортом</c:v>
                </c:pt>
                <c:pt idx="3">
                  <c:v>Режим питания</c:v>
                </c:pt>
                <c:pt idx="4">
                  <c:v>Стресс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18</c:v>
                </c:pt>
                <c:pt idx="1">
                  <c:v>5</c:v>
                </c:pt>
                <c:pt idx="2">
                  <c:v>7</c:v>
                </c:pt>
                <c:pt idx="3">
                  <c:v>8</c:v>
                </c:pt>
                <c:pt idx="4">
                  <c:v>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Иногда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Здоровый образ жизни</c:v>
                </c:pt>
                <c:pt idx="1">
                  <c:v>Режим дня</c:v>
                </c:pt>
                <c:pt idx="2">
                  <c:v>Занятия спортом</c:v>
                </c:pt>
                <c:pt idx="3">
                  <c:v>Режим питания</c:v>
                </c:pt>
                <c:pt idx="4">
                  <c:v>Стресс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0</c:v>
                </c:pt>
                <c:pt idx="1">
                  <c:v>10</c:v>
                </c:pt>
                <c:pt idx="2">
                  <c:v>10</c:v>
                </c:pt>
                <c:pt idx="3">
                  <c:v>7</c:v>
                </c:pt>
                <c:pt idx="4">
                  <c:v>12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Нет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Здоровый образ жизни</c:v>
                </c:pt>
                <c:pt idx="1">
                  <c:v>Режим дня</c:v>
                </c:pt>
                <c:pt idx="2">
                  <c:v>Занятия спортом</c:v>
                </c:pt>
                <c:pt idx="3">
                  <c:v>Режим питания</c:v>
                </c:pt>
                <c:pt idx="4">
                  <c:v>Стресс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2</c:v>
                </c:pt>
                <c:pt idx="1">
                  <c:v>5</c:v>
                </c:pt>
                <c:pt idx="2">
                  <c:v>3</c:v>
                </c:pt>
                <c:pt idx="3">
                  <c:v>5</c:v>
                </c:pt>
                <c:pt idx="4">
                  <c:v>4</c:v>
                </c:pt>
              </c:numCache>
            </c:numRef>
          </c:val>
        </c:ser>
        <c:axId val="197067520"/>
        <c:axId val="197114112"/>
      </c:barChart>
      <c:catAx>
        <c:axId val="197067520"/>
        <c:scaling>
          <c:orientation val="minMax"/>
        </c:scaling>
        <c:axPos val="b"/>
        <c:tickLblPos val="nextTo"/>
        <c:crossAx val="197114112"/>
        <c:crosses val="autoZero"/>
        <c:auto val="1"/>
        <c:lblAlgn val="ctr"/>
        <c:lblOffset val="100"/>
      </c:catAx>
      <c:valAx>
        <c:axId val="197114112"/>
        <c:scaling>
          <c:orientation val="minMax"/>
        </c:scaling>
        <c:axPos val="l"/>
        <c:majorGridlines/>
        <c:numFmt formatCode="General" sourceLinked="1"/>
        <c:tickLblPos val="nextTo"/>
        <c:crossAx val="197067520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пробовал курить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Вредные привычки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пробовал алкоголь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Вредные привычки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пробовал наркотики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Вредные привычки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</c:ser>
        <c:axId val="164610048"/>
        <c:axId val="164612352"/>
      </c:barChart>
      <c:catAx>
        <c:axId val="164610048"/>
        <c:scaling>
          <c:orientation val="minMax"/>
        </c:scaling>
        <c:axPos val="b"/>
        <c:tickLblPos val="nextTo"/>
        <c:crossAx val="164612352"/>
        <c:crosses val="autoZero"/>
        <c:auto val="1"/>
        <c:lblAlgn val="ctr"/>
        <c:lblOffset val="100"/>
      </c:catAx>
      <c:valAx>
        <c:axId val="164612352"/>
        <c:scaling>
          <c:orientation val="minMax"/>
        </c:scaling>
        <c:axPos val="l"/>
        <c:majorGridlines/>
        <c:numFmt formatCode="General" sourceLinked="1"/>
        <c:tickLblPos val="nextTo"/>
        <c:crossAx val="16461004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пробовал курить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Вредные привычки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 пробовал курить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Вредные привычки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пробовал алкоголь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Вредные привычки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7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не пробовал алкоголь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Вредные привычки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13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пробовал наркотики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Вредные привычки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не пробовал наркотик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Вредные привычки</c:v>
                </c:pt>
              </c:strCache>
            </c:strRef>
          </c:cat>
          <c:val>
            <c:numRef>
              <c:f>Лист1!$G$2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</c:ser>
        <c:axId val="115496064"/>
        <c:axId val="115498368"/>
      </c:barChart>
      <c:catAx>
        <c:axId val="115496064"/>
        <c:scaling>
          <c:orientation val="minMax"/>
        </c:scaling>
        <c:axPos val="b"/>
        <c:tickLblPos val="nextTo"/>
        <c:crossAx val="115498368"/>
        <c:crosses val="autoZero"/>
        <c:auto val="1"/>
        <c:lblAlgn val="ctr"/>
        <c:lblOffset val="100"/>
      </c:catAx>
      <c:valAx>
        <c:axId val="115498368"/>
        <c:scaling>
          <c:orientation val="minMax"/>
        </c:scaling>
        <c:axPos val="l"/>
        <c:majorGridlines/>
        <c:numFmt formatCode="General" sourceLinked="1"/>
        <c:tickLblPos val="nextTo"/>
        <c:crossAx val="115496064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27.02.2025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27.02.2025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27.02.2025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27.02.2025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27.02.2025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27.02.2025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27.02.2025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27.02.2025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27.02.2025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27.02.2025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27.02.2025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pPr/>
              <a:t>27.02.2025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487606" y="1978925"/>
            <a:ext cx="717872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5 правил </a:t>
            </a:r>
          </a:p>
          <a:p>
            <a:pPr algn="ctr"/>
            <a:r>
              <a:rPr lang="ru-RU" sz="4800" b="1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здорового </a:t>
            </a:r>
          </a:p>
          <a:p>
            <a:pPr algn="ctr"/>
            <a:r>
              <a:rPr lang="ru-RU" sz="4800" b="1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образа </a:t>
            </a:r>
          </a:p>
          <a:p>
            <a:pPr algn="ctr"/>
            <a:r>
              <a:rPr lang="ru-RU" sz="4800" b="1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жизни</a:t>
            </a:r>
            <a:endParaRPr lang="ru-RU" sz="4800" b="1" dirty="0" smtClean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12943" y="259307"/>
            <a:ext cx="391690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Здоровый дух в здоровом теле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– </a:t>
            </a:r>
          </a:p>
          <a:p>
            <a:pPr algn="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вот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краткое, но полное описание счастливого состояния в этом мире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  <a:p>
            <a:pPr algn="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Джон Локк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557365" y="559189"/>
            <a:ext cx="10823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</a:t>
            </a:r>
            <a:endParaRPr lang="ru-RU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50164" y="1703153"/>
            <a:ext cx="3183308" cy="570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</a:pP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4" name="object 8"/>
          <p:cNvGrpSpPr/>
          <p:nvPr/>
        </p:nvGrpSpPr>
        <p:grpSpPr>
          <a:xfrm>
            <a:off x="2732941" y="1905978"/>
            <a:ext cx="4899660" cy="4165600"/>
            <a:chOff x="2814827" y="2711196"/>
            <a:chExt cx="4899660" cy="4165600"/>
          </a:xfrm>
        </p:grpSpPr>
        <p:pic>
          <p:nvPicPr>
            <p:cNvPr id="15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58995" y="2883408"/>
              <a:ext cx="2567940" cy="3101340"/>
            </a:xfrm>
            <a:prstGeom prst="rect">
              <a:avLst/>
            </a:prstGeom>
          </p:spPr>
        </p:pic>
        <p:pic>
          <p:nvPicPr>
            <p:cNvPr id="16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15055" y="5049012"/>
              <a:ext cx="1613916" cy="1615439"/>
            </a:xfrm>
            <a:prstGeom prst="rect">
              <a:avLst/>
            </a:prstGeom>
          </p:spPr>
        </p:pic>
        <p:pic>
          <p:nvPicPr>
            <p:cNvPr id="17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814827" y="3352800"/>
              <a:ext cx="1217676" cy="1211580"/>
            </a:xfrm>
            <a:prstGeom prst="rect">
              <a:avLst/>
            </a:prstGeom>
          </p:spPr>
        </p:pic>
        <p:pic>
          <p:nvPicPr>
            <p:cNvPr id="18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637788" y="2711196"/>
              <a:ext cx="926591" cy="922020"/>
            </a:xfrm>
            <a:prstGeom prst="rect">
              <a:avLst/>
            </a:prstGeom>
          </p:spPr>
        </p:pic>
        <p:pic>
          <p:nvPicPr>
            <p:cNvPr id="19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142487" y="4274820"/>
              <a:ext cx="890015" cy="890016"/>
            </a:xfrm>
            <a:prstGeom prst="rect">
              <a:avLst/>
            </a:prstGeom>
          </p:spPr>
        </p:pic>
        <p:pic>
          <p:nvPicPr>
            <p:cNvPr id="20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822948" y="4221480"/>
              <a:ext cx="891540" cy="891540"/>
            </a:xfrm>
            <a:prstGeom prst="rect">
              <a:avLst/>
            </a:prstGeom>
          </p:spPr>
        </p:pic>
        <p:pic>
          <p:nvPicPr>
            <p:cNvPr id="21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070168" y="5113096"/>
              <a:ext cx="1504594" cy="1505940"/>
            </a:xfrm>
            <a:prstGeom prst="rect">
              <a:avLst/>
            </a:prstGeom>
          </p:spPr>
        </p:pic>
        <p:pic>
          <p:nvPicPr>
            <p:cNvPr id="22" name="object 1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160263" y="6089904"/>
              <a:ext cx="786384" cy="786384"/>
            </a:xfrm>
            <a:prstGeom prst="rect">
              <a:avLst/>
            </a:prstGeom>
          </p:spPr>
        </p:pic>
        <p:pic>
          <p:nvPicPr>
            <p:cNvPr id="23" name="object 1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205727" y="2718816"/>
              <a:ext cx="1464564" cy="1464564"/>
            </a:xfrm>
            <a:prstGeom prst="rect">
              <a:avLst/>
            </a:prstGeom>
          </p:spPr>
        </p:pic>
      </p:grpSp>
      <p:sp>
        <p:nvSpPr>
          <p:cNvPr id="24" name="Прямоугольник 23"/>
          <p:cNvSpPr/>
          <p:nvPr/>
        </p:nvSpPr>
        <p:spPr>
          <a:xfrm>
            <a:off x="1555845" y="627797"/>
            <a:ext cx="7588155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629" algn="ctr">
              <a:lnSpc>
                <a:spcPts val="4245"/>
              </a:lnSpc>
              <a:spcBef>
                <a:spcPts val="100"/>
              </a:spcBef>
            </a:pPr>
            <a:r>
              <a:rPr lang="ru-RU" sz="4000" b="1" spc="-1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ЖИЗНЬ </a:t>
            </a:r>
            <a:r>
              <a:rPr lang="ru-RU" sz="4000" b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БЕЗ</a:t>
            </a:r>
            <a:r>
              <a:rPr lang="ru-RU" sz="4000" b="1" spc="-13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 </a:t>
            </a:r>
            <a:r>
              <a:rPr lang="ru-RU" sz="4000" b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ВРЕДНЫХ</a:t>
            </a:r>
            <a:r>
              <a:rPr lang="ru-RU" sz="4000" b="1" spc="-125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 </a:t>
            </a:r>
            <a:r>
              <a:rPr lang="ru-RU" sz="4000" b="1" spc="-1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ПРИВЫЧЕК</a:t>
            </a:r>
            <a:endParaRPr lang="ru-RU" sz="4000" b="1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705971" y="2026100"/>
            <a:ext cx="192433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1600" dirty="0" smtClean="0">
                <a:solidFill>
                  <a:srgbClr val="4764AD"/>
                </a:solidFill>
                <a:latin typeface="Tahoma"/>
                <a:cs typeface="Tahoma"/>
              </a:rPr>
              <a:t>БЕЗ</a:t>
            </a:r>
            <a:r>
              <a:rPr lang="ru-RU" sz="1600" spc="-20" dirty="0" smtClean="0">
                <a:solidFill>
                  <a:srgbClr val="4764AD"/>
                </a:solidFill>
                <a:latin typeface="Tahoma"/>
                <a:cs typeface="Tahoma"/>
              </a:rPr>
              <a:t> </a:t>
            </a:r>
            <a:r>
              <a:rPr lang="ru-RU" sz="1600" spc="-10" dirty="0" smtClean="0">
                <a:solidFill>
                  <a:srgbClr val="4764AD"/>
                </a:solidFill>
                <a:latin typeface="Tahoma"/>
                <a:cs typeface="Tahoma"/>
              </a:rPr>
              <a:t>НАРКОТИКОВ</a:t>
            </a:r>
            <a:endParaRPr lang="ru-RU" sz="1600" dirty="0">
              <a:latin typeface="Tahoma"/>
              <a:cs typeface="Tahoma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501253" y="2811440"/>
            <a:ext cx="200622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1600" dirty="0" smtClean="0">
                <a:solidFill>
                  <a:srgbClr val="4764AD"/>
                </a:solidFill>
                <a:latin typeface="Tahoma"/>
                <a:cs typeface="Tahoma"/>
              </a:rPr>
              <a:t>БЕЗ</a:t>
            </a:r>
            <a:r>
              <a:rPr lang="ru-RU" sz="1600" spc="-20" dirty="0" smtClean="0">
                <a:solidFill>
                  <a:srgbClr val="4764AD"/>
                </a:solidFill>
                <a:latin typeface="Tahoma"/>
                <a:cs typeface="Tahoma"/>
              </a:rPr>
              <a:t> </a:t>
            </a:r>
            <a:r>
              <a:rPr lang="ru-RU" sz="1600" spc="-10" dirty="0" smtClean="0">
                <a:solidFill>
                  <a:srgbClr val="4764AD"/>
                </a:solidFill>
                <a:latin typeface="Tahoma"/>
                <a:cs typeface="Tahoma"/>
              </a:rPr>
              <a:t>КУРЕНИЯ</a:t>
            </a:r>
            <a:endParaRPr lang="ru-RU" sz="1600" dirty="0">
              <a:latin typeface="Tahoma"/>
              <a:cs typeface="Tahoma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351127" y="3698542"/>
            <a:ext cx="208810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1600" dirty="0" smtClean="0">
                <a:solidFill>
                  <a:srgbClr val="4764AD"/>
                </a:solidFill>
                <a:latin typeface="Tahoma"/>
                <a:cs typeface="Tahoma"/>
              </a:rPr>
              <a:t>БЕЗ</a:t>
            </a:r>
            <a:r>
              <a:rPr lang="ru-RU" sz="1600" spc="-10" dirty="0" smtClean="0">
                <a:solidFill>
                  <a:srgbClr val="4764AD"/>
                </a:solidFill>
                <a:latin typeface="Tahoma"/>
                <a:cs typeface="Tahoma"/>
              </a:rPr>
              <a:t> ПЕРЕЕДАНИЯ</a:t>
            </a:r>
            <a:endParaRPr lang="ru-RU" sz="1600" dirty="0">
              <a:latin typeface="Tahoma"/>
              <a:cs typeface="Tahoma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415654" y="5583432"/>
            <a:ext cx="236106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600" dirty="0" smtClean="0">
                <a:solidFill>
                  <a:srgbClr val="4764AD"/>
                </a:solidFill>
                <a:latin typeface="Tahoma"/>
                <a:cs typeface="Tahoma"/>
              </a:rPr>
              <a:t>БЕЗ</a:t>
            </a:r>
            <a:r>
              <a:rPr lang="ru-RU" sz="1600" spc="-20" dirty="0" smtClean="0">
                <a:solidFill>
                  <a:srgbClr val="4764AD"/>
                </a:solidFill>
                <a:latin typeface="Tahoma"/>
                <a:cs typeface="Tahoma"/>
              </a:rPr>
              <a:t> </a:t>
            </a:r>
            <a:r>
              <a:rPr lang="ru-RU" sz="1600" spc="-10" dirty="0" smtClean="0">
                <a:solidFill>
                  <a:srgbClr val="4764AD"/>
                </a:solidFill>
                <a:latin typeface="Tahoma"/>
                <a:cs typeface="Tahoma"/>
              </a:rPr>
              <a:t>ТЕЛЕВИЗИОННОЙ,</a:t>
            </a:r>
            <a:endParaRPr lang="ru-RU" sz="1600" dirty="0">
              <a:latin typeface="Tahoma"/>
              <a:cs typeface="Tahoma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944203" y="6141493"/>
            <a:ext cx="31799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4764AD"/>
                </a:solidFill>
                <a:latin typeface="Tahoma"/>
                <a:cs typeface="Tahoma"/>
              </a:rPr>
              <a:t>Б</a:t>
            </a:r>
            <a:r>
              <a:rPr lang="ru-RU" sz="1600" dirty="0" smtClean="0">
                <a:solidFill>
                  <a:srgbClr val="4764AD"/>
                </a:solidFill>
                <a:latin typeface="Tahoma"/>
                <a:cs typeface="Tahoma"/>
              </a:rPr>
              <a:t>ЕЗ</a:t>
            </a:r>
            <a:r>
              <a:rPr lang="ru-RU" sz="1600" spc="-35" dirty="0" smtClean="0">
                <a:solidFill>
                  <a:srgbClr val="4764AD"/>
                </a:solidFill>
                <a:latin typeface="Tahoma"/>
                <a:cs typeface="Tahoma"/>
              </a:rPr>
              <a:t> </a:t>
            </a:r>
            <a:r>
              <a:rPr lang="ru-RU" sz="1600" dirty="0" smtClean="0">
                <a:solidFill>
                  <a:srgbClr val="4764AD"/>
                </a:solidFill>
                <a:latin typeface="Tahoma"/>
                <a:cs typeface="Tahoma"/>
              </a:rPr>
              <a:t>ИНТЕРНЕТ</a:t>
            </a:r>
            <a:r>
              <a:rPr lang="ru-RU" sz="1600" spc="-35" dirty="0" smtClean="0">
                <a:solidFill>
                  <a:srgbClr val="4764AD"/>
                </a:solidFill>
                <a:latin typeface="Tahoma"/>
                <a:cs typeface="Tahoma"/>
              </a:rPr>
              <a:t> </a:t>
            </a:r>
            <a:r>
              <a:rPr lang="ru-RU" sz="1600" spc="-10" dirty="0" smtClean="0">
                <a:solidFill>
                  <a:srgbClr val="4764AD"/>
                </a:solidFill>
                <a:latin typeface="Tahoma"/>
                <a:cs typeface="Tahoma"/>
              </a:rPr>
              <a:t>ЗАВИСИМОСТЕЙ</a:t>
            </a:r>
            <a:endParaRPr lang="ru-RU" sz="16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7260608" y="2601439"/>
            <a:ext cx="188339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1600" dirty="0" smtClean="0">
                <a:solidFill>
                  <a:srgbClr val="4764AD"/>
                </a:solidFill>
                <a:latin typeface="Tahoma"/>
                <a:cs typeface="Tahoma"/>
              </a:rPr>
              <a:t>БЕЗ</a:t>
            </a:r>
            <a:r>
              <a:rPr lang="ru-RU" sz="1600" spc="-20" dirty="0" smtClean="0">
                <a:solidFill>
                  <a:srgbClr val="4764AD"/>
                </a:solidFill>
                <a:latin typeface="Tahoma"/>
                <a:cs typeface="Tahoma"/>
              </a:rPr>
              <a:t> </a:t>
            </a:r>
            <a:r>
              <a:rPr lang="ru-RU" sz="1600" spc="-10" dirty="0" smtClean="0">
                <a:solidFill>
                  <a:srgbClr val="4764AD"/>
                </a:solidFill>
                <a:latin typeface="Tahoma"/>
                <a:cs typeface="Tahoma"/>
              </a:rPr>
              <a:t>АЛКОГОЛЯ</a:t>
            </a:r>
            <a:endParaRPr lang="ru-RU" sz="1600" dirty="0">
              <a:latin typeface="Tahoma"/>
              <a:cs typeface="Tahoma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6741994" y="4230806"/>
            <a:ext cx="223823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1600" dirty="0" smtClean="0">
                <a:solidFill>
                  <a:srgbClr val="4764AD"/>
                </a:solidFill>
                <a:latin typeface="Tahoma"/>
                <a:cs typeface="Tahoma"/>
              </a:rPr>
              <a:t>БЕЗ</a:t>
            </a:r>
            <a:r>
              <a:rPr lang="ru-RU" sz="1600" spc="-10" dirty="0" smtClean="0">
                <a:solidFill>
                  <a:srgbClr val="4764AD"/>
                </a:solidFill>
                <a:latin typeface="Tahoma"/>
                <a:cs typeface="Tahoma"/>
              </a:rPr>
              <a:t> ГИПОДИНАМИИ</a:t>
            </a:r>
            <a:endParaRPr lang="ru-RU" sz="1600" dirty="0">
              <a:latin typeface="Tahoma"/>
              <a:cs typeface="Tahoma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6045958" y="5445457"/>
            <a:ext cx="214269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4764AD"/>
                </a:solidFill>
                <a:latin typeface="Tahoma"/>
                <a:cs typeface="Tahoma"/>
              </a:rPr>
              <a:t>БЕЗ</a:t>
            </a:r>
            <a:r>
              <a:rPr lang="ru-RU" sz="1600" spc="-20" dirty="0" smtClean="0">
                <a:solidFill>
                  <a:srgbClr val="4764AD"/>
                </a:solidFill>
                <a:latin typeface="Tahoma"/>
                <a:cs typeface="Tahoma"/>
              </a:rPr>
              <a:t> </a:t>
            </a:r>
            <a:r>
              <a:rPr lang="ru-RU" sz="1600" spc="-10" dirty="0" smtClean="0">
                <a:solidFill>
                  <a:srgbClr val="4764AD"/>
                </a:solidFill>
                <a:latin typeface="Tahoma"/>
                <a:cs typeface="Tahoma"/>
              </a:rPr>
              <a:t>ИГРОВОЙ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xmlns="" val="23336662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557365" y="559189"/>
            <a:ext cx="10823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</a:t>
            </a:r>
            <a:endParaRPr lang="ru-RU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50164" y="1703153"/>
            <a:ext cx="3183308" cy="570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</a:pP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183642" y="3004031"/>
            <a:ext cx="2741904" cy="199104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230350" y="627797"/>
            <a:ext cx="57307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ПСИХИЧЕСКОЕ</a:t>
            </a:r>
            <a:r>
              <a:rPr lang="ru-RU" sz="4000" b="1" spc="-6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 </a:t>
            </a:r>
            <a:r>
              <a:rPr lang="ru-RU" sz="4000" b="1" spc="-1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ЗДОРОВЬЕ</a:t>
            </a:r>
            <a:endParaRPr lang="ru-RU" sz="4000" b="1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8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197290" y="582372"/>
            <a:ext cx="907758" cy="76875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285999" y="1514902"/>
            <a:ext cx="633938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lang="ru-RU" dirty="0" smtClean="0">
                <a:solidFill>
                  <a:srgbClr val="4764AD"/>
                </a:solidFill>
                <a:latin typeface="Tahoma"/>
                <a:cs typeface="Tahoma"/>
              </a:rPr>
              <a:t>Психическое</a:t>
            </a:r>
            <a:r>
              <a:rPr lang="ru-RU" spc="15" dirty="0" smtClean="0">
                <a:solidFill>
                  <a:srgbClr val="4764AD"/>
                </a:solidFill>
                <a:latin typeface="Tahoma"/>
                <a:cs typeface="Tahoma"/>
              </a:rPr>
              <a:t>  </a:t>
            </a:r>
            <a:r>
              <a:rPr lang="ru-RU" dirty="0" smtClean="0">
                <a:solidFill>
                  <a:srgbClr val="4764AD"/>
                </a:solidFill>
                <a:latin typeface="Tahoma"/>
                <a:cs typeface="Tahoma"/>
              </a:rPr>
              <a:t>здоровье</a:t>
            </a:r>
            <a:r>
              <a:rPr lang="ru-RU" spc="25" dirty="0" smtClean="0">
                <a:solidFill>
                  <a:srgbClr val="4764AD"/>
                </a:solidFill>
                <a:latin typeface="Tahoma"/>
                <a:cs typeface="Tahoma"/>
              </a:rPr>
              <a:t>  </a:t>
            </a:r>
            <a:r>
              <a:rPr lang="ru-RU" dirty="0" smtClean="0">
                <a:solidFill>
                  <a:srgbClr val="4764AD"/>
                </a:solidFill>
                <a:latin typeface="Tahoma"/>
                <a:cs typeface="Tahoma"/>
              </a:rPr>
              <a:t>—</a:t>
            </a:r>
            <a:r>
              <a:rPr lang="ru-RU" spc="15" dirty="0" smtClean="0">
                <a:solidFill>
                  <a:srgbClr val="4764AD"/>
                </a:solidFill>
                <a:latin typeface="Tahoma"/>
                <a:cs typeface="Tahoma"/>
              </a:rPr>
              <a:t>  </a:t>
            </a:r>
            <a:r>
              <a:rPr lang="ru-RU" dirty="0" smtClean="0">
                <a:solidFill>
                  <a:srgbClr val="4764AD"/>
                </a:solidFill>
                <a:latin typeface="Tahoma"/>
                <a:cs typeface="Tahoma"/>
              </a:rPr>
              <a:t>это</a:t>
            </a:r>
            <a:r>
              <a:rPr lang="ru-RU" spc="20" dirty="0" smtClean="0">
                <a:solidFill>
                  <a:srgbClr val="4764AD"/>
                </a:solidFill>
                <a:latin typeface="Tahoma"/>
                <a:cs typeface="Tahoma"/>
              </a:rPr>
              <a:t>  </a:t>
            </a:r>
            <a:r>
              <a:rPr lang="ru-RU" dirty="0" smtClean="0">
                <a:solidFill>
                  <a:srgbClr val="4764AD"/>
                </a:solidFill>
                <a:latin typeface="Tahoma"/>
                <a:cs typeface="Tahoma"/>
              </a:rPr>
              <a:t>состояние</a:t>
            </a:r>
            <a:r>
              <a:rPr lang="ru-RU" spc="20" dirty="0" smtClean="0">
                <a:solidFill>
                  <a:srgbClr val="4764AD"/>
                </a:solidFill>
                <a:latin typeface="Tahoma"/>
                <a:cs typeface="Tahoma"/>
              </a:rPr>
              <a:t>  </a:t>
            </a:r>
            <a:r>
              <a:rPr lang="ru-RU" dirty="0" smtClean="0">
                <a:solidFill>
                  <a:srgbClr val="4764AD"/>
                </a:solidFill>
                <a:latin typeface="Tahoma"/>
                <a:cs typeface="Tahoma"/>
              </a:rPr>
              <a:t>благополучия,</a:t>
            </a:r>
            <a:r>
              <a:rPr lang="ru-RU" spc="25" dirty="0" smtClean="0">
                <a:solidFill>
                  <a:srgbClr val="4764AD"/>
                </a:solidFill>
                <a:latin typeface="Tahoma"/>
                <a:cs typeface="Tahoma"/>
              </a:rPr>
              <a:t>  </a:t>
            </a:r>
            <a:r>
              <a:rPr lang="ru-RU" dirty="0" smtClean="0">
                <a:solidFill>
                  <a:srgbClr val="4764AD"/>
                </a:solidFill>
                <a:latin typeface="Tahoma"/>
                <a:cs typeface="Tahoma"/>
              </a:rPr>
              <a:t>в</a:t>
            </a:r>
            <a:r>
              <a:rPr lang="ru-RU" spc="20" dirty="0" smtClean="0">
                <a:solidFill>
                  <a:srgbClr val="4764AD"/>
                </a:solidFill>
                <a:latin typeface="Tahoma"/>
                <a:cs typeface="Tahoma"/>
              </a:rPr>
              <a:t>  </a:t>
            </a:r>
            <a:r>
              <a:rPr lang="ru-RU" spc="-10" dirty="0" smtClean="0">
                <a:solidFill>
                  <a:srgbClr val="4764AD"/>
                </a:solidFill>
                <a:latin typeface="Tahoma"/>
                <a:cs typeface="Tahoma"/>
              </a:rPr>
              <a:t>котором </a:t>
            </a:r>
            <a:r>
              <a:rPr lang="ru-RU" dirty="0" smtClean="0">
                <a:solidFill>
                  <a:srgbClr val="4764AD"/>
                </a:solidFill>
                <a:latin typeface="Tahoma"/>
                <a:cs typeface="Tahoma"/>
              </a:rPr>
              <a:t>человек</a:t>
            </a:r>
            <a:r>
              <a:rPr lang="ru-RU" spc="110" dirty="0" smtClean="0">
                <a:solidFill>
                  <a:srgbClr val="4764AD"/>
                </a:solidFill>
                <a:latin typeface="Tahoma"/>
                <a:cs typeface="Tahoma"/>
              </a:rPr>
              <a:t> </a:t>
            </a:r>
            <a:r>
              <a:rPr lang="ru-RU" dirty="0" smtClean="0">
                <a:solidFill>
                  <a:srgbClr val="4764AD"/>
                </a:solidFill>
                <a:latin typeface="Tahoma"/>
                <a:cs typeface="Tahoma"/>
              </a:rPr>
              <a:t>реализует</a:t>
            </a:r>
            <a:r>
              <a:rPr lang="ru-RU" spc="114" dirty="0" smtClean="0">
                <a:solidFill>
                  <a:srgbClr val="4764AD"/>
                </a:solidFill>
                <a:latin typeface="Tahoma"/>
                <a:cs typeface="Tahoma"/>
              </a:rPr>
              <a:t> </a:t>
            </a:r>
            <a:r>
              <a:rPr lang="ru-RU" dirty="0" smtClean="0">
                <a:solidFill>
                  <a:srgbClr val="4764AD"/>
                </a:solidFill>
                <a:latin typeface="Tahoma"/>
                <a:cs typeface="Tahoma"/>
              </a:rPr>
              <a:t>свои</a:t>
            </a:r>
            <a:r>
              <a:rPr lang="ru-RU" spc="110" dirty="0" smtClean="0">
                <a:solidFill>
                  <a:srgbClr val="4764AD"/>
                </a:solidFill>
                <a:latin typeface="Tahoma"/>
                <a:cs typeface="Tahoma"/>
              </a:rPr>
              <a:t> </a:t>
            </a:r>
            <a:r>
              <a:rPr lang="ru-RU" dirty="0" smtClean="0">
                <a:solidFill>
                  <a:srgbClr val="4764AD"/>
                </a:solidFill>
                <a:latin typeface="Tahoma"/>
                <a:cs typeface="Tahoma"/>
              </a:rPr>
              <a:t>способности,</a:t>
            </a:r>
            <a:r>
              <a:rPr lang="ru-RU" spc="120" dirty="0" smtClean="0">
                <a:solidFill>
                  <a:srgbClr val="4764AD"/>
                </a:solidFill>
                <a:latin typeface="Tahoma"/>
                <a:cs typeface="Tahoma"/>
              </a:rPr>
              <a:t> </a:t>
            </a:r>
            <a:r>
              <a:rPr lang="ru-RU" dirty="0" smtClean="0">
                <a:solidFill>
                  <a:srgbClr val="4764AD"/>
                </a:solidFill>
                <a:latin typeface="Tahoma"/>
                <a:cs typeface="Tahoma"/>
              </a:rPr>
              <a:t>может</a:t>
            </a:r>
            <a:r>
              <a:rPr lang="ru-RU" spc="110" dirty="0" smtClean="0">
                <a:solidFill>
                  <a:srgbClr val="4764AD"/>
                </a:solidFill>
                <a:latin typeface="Tahoma"/>
                <a:cs typeface="Tahoma"/>
              </a:rPr>
              <a:t> </a:t>
            </a:r>
            <a:r>
              <a:rPr lang="ru-RU" dirty="0" smtClean="0">
                <a:solidFill>
                  <a:srgbClr val="4764AD"/>
                </a:solidFill>
                <a:latin typeface="Tahoma"/>
                <a:cs typeface="Tahoma"/>
              </a:rPr>
              <a:t>противостоять</a:t>
            </a:r>
            <a:r>
              <a:rPr lang="ru-RU" spc="130" dirty="0" smtClean="0">
                <a:solidFill>
                  <a:srgbClr val="4764AD"/>
                </a:solidFill>
                <a:latin typeface="Tahoma"/>
                <a:cs typeface="Tahoma"/>
              </a:rPr>
              <a:t> </a:t>
            </a:r>
            <a:r>
              <a:rPr lang="ru-RU" spc="-10" dirty="0" smtClean="0">
                <a:solidFill>
                  <a:srgbClr val="4764AD"/>
                </a:solidFill>
                <a:latin typeface="Tahoma"/>
                <a:cs typeface="Tahoma"/>
              </a:rPr>
              <a:t>обычным </a:t>
            </a:r>
            <a:r>
              <a:rPr lang="ru-RU" dirty="0" smtClean="0">
                <a:solidFill>
                  <a:srgbClr val="4764AD"/>
                </a:solidFill>
                <a:latin typeface="Tahoma"/>
                <a:cs typeface="Tahoma"/>
              </a:rPr>
              <a:t>жизненным</a:t>
            </a:r>
            <a:r>
              <a:rPr lang="ru-RU" spc="310" dirty="0" smtClean="0">
                <a:solidFill>
                  <a:srgbClr val="4764AD"/>
                </a:solidFill>
                <a:latin typeface="Tahoma"/>
                <a:cs typeface="Tahoma"/>
              </a:rPr>
              <a:t>  </a:t>
            </a:r>
            <a:r>
              <a:rPr lang="ru-RU" dirty="0" smtClean="0">
                <a:solidFill>
                  <a:srgbClr val="4764AD"/>
                </a:solidFill>
                <a:latin typeface="Tahoma"/>
                <a:cs typeface="Tahoma"/>
              </a:rPr>
              <a:t>стрессам,</a:t>
            </a:r>
            <a:r>
              <a:rPr lang="ru-RU" spc="310" dirty="0" smtClean="0">
                <a:solidFill>
                  <a:srgbClr val="4764AD"/>
                </a:solidFill>
                <a:latin typeface="Tahoma"/>
                <a:cs typeface="Tahoma"/>
              </a:rPr>
              <a:t>  </a:t>
            </a:r>
            <a:r>
              <a:rPr lang="ru-RU" dirty="0" smtClean="0">
                <a:solidFill>
                  <a:srgbClr val="4764AD"/>
                </a:solidFill>
                <a:latin typeface="Tahoma"/>
                <a:cs typeface="Tahoma"/>
              </a:rPr>
              <a:t>продуктивно</a:t>
            </a:r>
            <a:r>
              <a:rPr lang="ru-RU" spc="310" dirty="0" smtClean="0">
                <a:solidFill>
                  <a:srgbClr val="4764AD"/>
                </a:solidFill>
                <a:latin typeface="Tahoma"/>
                <a:cs typeface="Tahoma"/>
              </a:rPr>
              <a:t>  </a:t>
            </a:r>
            <a:r>
              <a:rPr lang="ru-RU" dirty="0" smtClean="0">
                <a:solidFill>
                  <a:srgbClr val="4764AD"/>
                </a:solidFill>
                <a:latin typeface="Tahoma"/>
                <a:cs typeface="Tahoma"/>
              </a:rPr>
              <a:t>учиться</a:t>
            </a:r>
            <a:r>
              <a:rPr lang="ru-RU" spc="315" dirty="0" smtClean="0">
                <a:solidFill>
                  <a:srgbClr val="4764AD"/>
                </a:solidFill>
                <a:latin typeface="Tahoma"/>
                <a:cs typeface="Tahoma"/>
              </a:rPr>
              <a:t>  </a:t>
            </a:r>
            <a:r>
              <a:rPr lang="ru-RU" dirty="0" smtClean="0">
                <a:solidFill>
                  <a:srgbClr val="4764AD"/>
                </a:solidFill>
                <a:latin typeface="Tahoma"/>
                <a:cs typeface="Tahoma"/>
              </a:rPr>
              <a:t>и</a:t>
            </a:r>
            <a:r>
              <a:rPr lang="ru-RU" spc="310" dirty="0" smtClean="0">
                <a:solidFill>
                  <a:srgbClr val="4764AD"/>
                </a:solidFill>
                <a:latin typeface="Tahoma"/>
                <a:cs typeface="Tahoma"/>
              </a:rPr>
              <a:t>  </a:t>
            </a:r>
            <a:r>
              <a:rPr lang="ru-RU" dirty="0" smtClean="0">
                <a:solidFill>
                  <a:srgbClr val="4764AD"/>
                </a:solidFill>
                <a:latin typeface="Tahoma"/>
                <a:cs typeface="Tahoma"/>
              </a:rPr>
              <a:t>вести</a:t>
            </a:r>
            <a:r>
              <a:rPr lang="ru-RU" spc="310" dirty="0" smtClean="0">
                <a:solidFill>
                  <a:srgbClr val="4764AD"/>
                </a:solidFill>
                <a:latin typeface="Tahoma"/>
                <a:cs typeface="Tahoma"/>
              </a:rPr>
              <a:t>  </a:t>
            </a:r>
            <a:r>
              <a:rPr lang="ru-RU" spc="-10" dirty="0" smtClean="0">
                <a:solidFill>
                  <a:srgbClr val="4764AD"/>
                </a:solidFill>
                <a:latin typeface="Tahoma"/>
                <a:cs typeface="Tahoma"/>
              </a:rPr>
              <a:t>активную </a:t>
            </a:r>
            <a:r>
              <a:rPr lang="ru-RU" dirty="0" smtClean="0">
                <a:solidFill>
                  <a:srgbClr val="4764AD"/>
                </a:solidFill>
                <a:latin typeface="Tahoma"/>
                <a:cs typeface="Tahoma"/>
              </a:rPr>
              <a:t>общественную</a:t>
            </a:r>
            <a:r>
              <a:rPr lang="ru-RU" spc="-95" dirty="0" smtClean="0">
                <a:solidFill>
                  <a:srgbClr val="4764AD"/>
                </a:solidFill>
                <a:latin typeface="Tahoma"/>
                <a:cs typeface="Tahoma"/>
              </a:rPr>
              <a:t> </a:t>
            </a:r>
            <a:r>
              <a:rPr lang="ru-RU" spc="-10" dirty="0" smtClean="0">
                <a:solidFill>
                  <a:srgbClr val="4764AD"/>
                </a:solidFill>
                <a:latin typeface="Tahoma"/>
                <a:cs typeface="Tahoma"/>
              </a:rPr>
              <a:t>жизнь.</a:t>
            </a:r>
            <a:endParaRPr lang="ru-RU" dirty="0">
              <a:latin typeface="Tahoma"/>
              <a:cs typeface="Tahoma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483893" y="5008728"/>
            <a:ext cx="807947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58060" marR="1723389" algn="just">
              <a:lnSpc>
                <a:spcPct val="100000"/>
              </a:lnSpc>
              <a:spcBef>
                <a:spcPts val="1330"/>
              </a:spcBef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Tahoma"/>
                <a:cs typeface="Tahoma"/>
              </a:rPr>
              <a:t>Стресс</a:t>
            </a:r>
            <a:r>
              <a:rPr lang="ru-RU" spc="60" dirty="0" smtClean="0">
                <a:solidFill>
                  <a:schemeClr val="accent5">
                    <a:lumMod val="75000"/>
                  </a:schemeClr>
                </a:solidFill>
                <a:latin typeface="Tahoma"/>
                <a:cs typeface="Tahoma"/>
              </a:rPr>
              <a:t>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Tahoma"/>
                <a:cs typeface="Tahoma"/>
              </a:rPr>
              <a:t>—</a:t>
            </a:r>
            <a:r>
              <a:rPr lang="ru-RU" spc="55" dirty="0" smtClean="0">
                <a:solidFill>
                  <a:schemeClr val="accent5">
                    <a:lumMod val="75000"/>
                  </a:schemeClr>
                </a:solidFill>
                <a:latin typeface="Tahoma"/>
                <a:cs typeface="Tahoma"/>
              </a:rPr>
              <a:t>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Tahoma"/>
                <a:cs typeface="Tahoma"/>
              </a:rPr>
              <a:t>это</a:t>
            </a:r>
            <a:r>
              <a:rPr lang="ru-RU" spc="45" dirty="0" smtClean="0">
                <a:solidFill>
                  <a:schemeClr val="accent5">
                    <a:lumMod val="75000"/>
                  </a:schemeClr>
                </a:solidFill>
                <a:latin typeface="Tahoma"/>
                <a:cs typeface="Tahoma"/>
              </a:rPr>
              <a:t>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Tahoma"/>
                <a:cs typeface="Tahoma"/>
              </a:rPr>
              <a:t>состояние</a:t>
            </a:r>
            <a:r>
              <a:rPr lang="ru-RU" spc="65" dirty="0" smtClean="0">
                <a:solidFill>
                  <a:schemeClr val="accent5">
                    <a:lumMod val="75000"/>
                  </a:schemeClr>
                </a:solidFill>
                <a:latin typeface="Tahoma"/>
                <a:cs typeface="Tahoma"/>
              </a:rPr>
              <a:t>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Tahoma"/>
                <a:cs typeface="Tahoma"/>
              </a:rPr>
              <a:t>человека,</a:t>
            </a:r>
            <a:r>
              <a:rPr lang="ru-RU" spc="55" dirty="0" smtClean="0">
                <a:solidFill>
                  <a:schemeClr val="accent5">
                    <a:lumMod val="75000"/>
                  </a:schemeClr>
                </a:solidFill>
                <a:latin typeface="Tahoma"/>
                <a:cs typeface="Tahoma"/>
              </a:rPr>
              <a:t>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Tahoma"/>
                <a:cs typeface="Tahoma"/>
              </a:rPr>
              <a:t>которое</a:t>
            </a:r>
            <a:r>
              <a:rPr lang="ru-RU" spc="65" dirty="0" smtClean="0">
                <a:solidFill>
                  <a:schemeClr val="accent5">
                    <a:lumMod val="75000"/>
                  </a:schemeClr>
                </a:solidFill>
                <a:latin typeface="Tahoma"/>
                <a:cs typeface="Tahoma"/>
              </a:rPr>
              <a:t> </a:t>
            </a:r>
            <a:r>
              <a:rPr lang="ru-RU" spc="-10" dirty="0" smtClean="0">
                <a:solidFill>
                  <a:schemeClr val="accent5">
                    <a:lumMod val="75000"/>
                  </a:schemeClr>
                </a:solidFill>
                <a:latin typeface="Tahoma"/>
                <a:cs typeface="Tahoma"/>
              </a:rPr>
              <a:t>возникает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Tahoma"/>
                <a:cs typeface="Tahoma"/>
              </a:rPr>
              <a:t>как</a:t>
            </a:r>
            <a:r>
              <a:rPr lang="ru-RU" spc="105" dirty="0" smtClean="0">
                <a:solidFill>
                  <a:schemeClr val="accent5">
                    <a:lumMod val="75000"/>
                  </a:schemeClr>
                </a:solidFill>
                <a:latin typeface="Tahoma"/>
                <a:cs typeface="Tahoma"/>
              </a:rPr>
              <a:t> 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Tahoma"/>
                <a:cs typeface="Tahoma"/>
              </a:rPr>
              <a:t>реакция</a:t>
            </a:r>
            <a:r>
              <a:rPr lang="ru-RU" spc="105" dirty="0" smtClean="0">
                <a:solidFill>
                  <a:schemeClr val="accent5">
                    <a:lumMod val="75000"/>
                  </a:schemeClr>
                </a:solidFill>
                <a:latin typeface="Tahoma"/>
                <a:cs typeface="Tahoma"/>
              </a:rPr>
              <a:t> 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Tahoma"/>
                <a:cs typeface="Tahoma"/>
              </a:rPr>
              <a:t>на</a:t>
            </a:r>
            <a:r>
              <a:rPr lang="ru-RU" spc="110" dirty="0" smtClean="0">
                <a:solidFill>
                  <a:schemeClr val="accent5">
                    <a:lumMod val="75000"/>
                  </a:schemeClr>
                </a:solidFill>
                <a:latin typeface="Tahoma"/>
                <a:cs typeface="Tahoma"/>
              </a:rPr>
              <a:t> 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Tahoma"/>
                <a:cs typeface="Tahoma"/>
              </a:rPr>
              <a:t>любые</a:t>
            </a:r>
            <a:r>
              <a:rPr lang="ru-RU" spc="105" dirty="0" smtClean="0">
                <a:solidFill>
                  <a:schemeClr val="accent5">
                    <a:lumMod val="75000"/>
                  </a:schemeClr>
                </a:solidFill>
                <a:latin typeface="Tahoma"/>
                <a:cs typeface="Tahoma"/>
              </a:rPr>
              <a:t> 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Tahoma"/>
                <a:cs typeface="Tahoma"/>
              </a:rPr>
              <a:t>события</a:t>
            </a:r>
            <a:r>
              <a:rPr lang="ru-RU" spc="110" dirty="0" smtClean="0">
                <a:solidFill>
                  <a:schemeClr val="accent5">
                    <a:lumMod val="75000"/>
                  </a:schemeClr>
                </a:solidFill>
                <a:latin typeface="Tahoma"/>
                <a:cs typeface="Tahoma"/>
              </a:rPr>
              <a:t> 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Tahoma"/>
                <a:cs typeface="Tahoma"/>
              </a:rPr>
              <a:t>или</a:t>
            </a:r>
            <a:r>
              <a:rPr lang="ru-RU" spc="100" dirty="0" smtClean="0">
                <a:solidFill>
                  <a:schemeClr val="accent5">
                    <a:lumMod val="75000"/>
                  </a:schemeClr>
                </a:solidFill>
                <a:latin typeface="Tahoma"/>
                <a:cs typeface="Tahoma"/>
              </a:rPr>
              <a:t>  </a:t>
            </a:r>
            <a:r>
              <a:rPr lang="ru-RU" spc="-10" dirty="0" smtClean="0">
                <a:solidFill>
                  <a:schemeClr val="accent5">
                    <a:lumMod val="75000"/>
                  </a:schemeClr>
                </a:solidFill>
                <a:latin typeface="Tahoma"/>
                <a:cs typeface="Tahoma"/>
              </a:rPr>
              <a:t>требования,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Tahoma"/>
                <a:cs typeface="Tahoma"/>
              </a:rPr>
              <a:t>с</a:t>
            </a:r>
            <a:r>
              <a:rPr lang="ru-RU" spc="-65" dirty="0" smtClean="0">
                <a:solidFill>
                  <a:schemeClr val="accent5">
                    <a:lumMod val="75000"/>
                  </a:schemeClr>
                </a:solidFill>
                <a:latin typeface="Tahoma"/>
                <a:cs typeface="Tahoma"/>
              </a:rPr>
              <a:t>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Tahoma"/>
                <a:cs typeface="Tahoma"/>
              </a:rPr>
              <a:t>которыми</a:t>
            </a:r>
            <a:r>
              <a:rPr lang="ru-RU" spc="-60" dirty="0" smtClean="0">
                <a:solidFill>
                  <a:schemeClr val="accent5">
                    <a:lumMod val="75000"/>
                  </a:schemeClr>
                </a:solidFill>
                <a:latin typeface="Tahoma"/>
                <a:cs typeface="Tahoma"/>
              </a:rPr>
              <a:t>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Tahoma"/>
                <a:cs typeface="Tahoma"/>
              </a:rPr>
              <a:t>человеку</a:t>
            </a:r>
            <a:r>
              <a:rPr lang="ru-RU" spc="-35" dirty="0" smtClean="0">
                <a:solidFill>
                  <a:schemeClr val="accent5">
                    <a:lumMod val="75000"/>
                  </a:schemeClr>
                </a:solidFill>
                <a:latin typeface="Tahoma"/>
                <a:cs typeface="Tahoma"/>
              </a:rPr>
              <a:t>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Tahoma"/>
                <a:cs typeface="Tahoma"/>
              </a:rPr>
              <a:t>трудно</a:t>
            </a:r>
            <a:r>
              <a:rPr lang="ru-RU" spc="-65" dirty="0" smtClean="0">
                <a:solidFill>
                  <a:schemeClr val="accent5">
                    <a:lumMod val="75000"/>
                  </a:schemeClr>
                </a:solidFill>
                <a:latin typeface="Tahoma"/>
                <a:cs typeface="Tahoma"/>
              </a:rPr>
              <a:t> </a:t>
            </a:r>
            <a:r>
              <a:rPr lang="ru-RU" spc="-10" dirty="0" smtClean="0">
                <a:solidFill>
                  <a:schemeClr val="accent5">
                    <a:lumMod val="75000"/>
                  </a:schemeClr>
                </a:solidFill>
                <a:latin typeface="Tahoma"/>
                <a:cs typeface="Tahoma"/>
              </a:rPr>
              <a:t>справиться.</a:t>
            </a:r>
            <a:endParaRPr lang="ru-RU" dirty="0">
              <a:solidFill>
                <a:schemeClr val="accent5">
                  <a:lumMod val="75000"/>
                </a:schemeClr>
              </a:solidFill>
              <a:latin typeface="Tahoma"/>
              <a:cs typeface="Tahoma"/>
            </a:endParaRPr>
          </a:p>
        </p:txBody>
      </p:sp>
      <p:pic>
        <p:nvPicPr>
          <p:cNvPr id="11" name="object 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677469" y="3100181"/>
            <a:ext cx="1845654" cy="1881253"/>
          </a:xfrm>
          <a:prstGeom prst="rect">
            <a:avLst/>
          </a:prstGeom>
        </p:spPr>
      </p:pic>
      <p:pic>
        <p:nvPicPr>
          <p:cNvPr id="12" name="object 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353755" y="3154840"/>
            <a:ext cx="1790245" cy="1772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336662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557365" y="559189"/>
            <a:ext cx="10823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</a:t>
            </a:r>
            <a:endParaRPr lang="ru-RU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50164" y="1703153"/>
            <a:ext cx="3183308" cy="570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</a:pP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20872" y="368490"/>
            <a:ext cx="424445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АНКЕТИРОВАНИЕ</a:t>
            </a:r>
            <a:endParaRPr lang="ru-RU" sz="4000" b="1" dirty="0" smtClean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70245" y="1173707"/>
            <a:ext cx="56774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Ты знаешь о здоровом образе жизни?</a:t>
            </a: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Ты соблюдаешь режим дня?</a:t>
            </a: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Ты занимаешься спортом?</a:t>
            </a: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Ты соблюдаешь режим питания?</a:t>
            </a: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Ты часто испытываешь стресс?</a:t>
            </a:r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1637731" y="2975212"/>
          <a:ext cx="7192369" cy="3671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Диаграмма 8"/>
          <p:cNvGraphicFramePr/>
          <p:nvPr/>
        </p:nvGraphicFramePr>
        <p:xfrm>
          <a:off x="-1663136" y="5540991"/>
          <a:ext cx="312008" cy="4144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23336662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557365" y="559189"/>
            <a:ext cx="10823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</a:t>
            </a:r>
            <a:endParaRPr lang="ru-RU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50164" y="1703153"/>
            <a:ext cx="3183308" cy="570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</a:pP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606960" y="464024"/>
            <a:ext cx="38715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АНКЕТИРОВАНИЕ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600947" y="1405719"/>
            <a:ext cx="39421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 тебя есть вредные привычки?</a:t>
            </a:r>
            <a:endParaRPr lang="ru-RU" dirty="0" smtClean="0">
              <a:solidFill>
                <a:schemeClr val="accent5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10" name="Диаграмма 9"/>
          <p:cNvGraphicFramePr/>
          <p:nvPr/>
        </p:nvGraphicFramePr>
        <p:xfrm>
          <a:off x="2307772" y="1882191"/>
          <a:ext cx="6096000" cy="4742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23336662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557365" y="559189"/>
            <a:ext cx="10823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</a:t>
            </a:r>
            <a:endParaRPr lang="ru-RU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50164" y="1703153"/>
            <a:ext cx="3183308" cy="570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</a:pP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87606" y="491319"/>
            <a:ext cx="7383439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                                 </a:t>
            </a:r>
            <a:r>
              <a:rPr lang="ru-RU" sz="4000" b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Заключение</a:t>
            </a:r>
            <a:endParaRPr lang="ru-RU" sz="4000" dirty="0" smtClean="0">
              <a:solidFill>
                <a:schemeClr val="accent5">
                  <a:lumMod val="75000"/>
                </a:schemeClr>
              </a:solidFill>
              <a:latin typeface="+mj-lt"/>
            </a:endParaRPr>
          </a:p>
          <a:p>
            <a:endParaRPr lang="ru-RU" sz="2000" dirty="0" smtClean="0">
              <a:solidFill>
                <a:schemeClr val="accent5">
                  <a:lumMod val="75000"/>
                </a:schemeClr>
              </a:solidFill>
              <a:latin typeface="+mj-lt"/>
            </a:endParaRPr>
          </a:p>
          <a:p>
            <a:pPr algn="ctr"/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Здоровый 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образ жизни - общепризнанный, надежный, действенный способ сохранения и укрепления 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здоровья людей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.  </a:t>
            </a:r>
            <a:endParaRPr lang="ru-RU" sz="2400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8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36337" y="3364287"/>
            <a:ext cx="5945124" cy="2764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336662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557365" y="559189"/>
            <a:ext cx="10823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</a:t>
            </a:r>
            <a:endParaRPr lang="ru-RU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50164" y="1703153"/>
            <a:ext cx="3183308" cy="570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</a:pP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893325" y="395786"/>
            <a:ext cx="570476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У кого есть здоровье, есть и надежда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,</a:t>
            </a:r>
          </a:p>
          <a:p>
            <a:pPr algn="r"/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а у кого есть надежда, есть все».</a:t>
            </a:r>
          </a:p>
          <a:p>
            <a:pPr algn="r"/>
            <a:r>
              <a:rPr lang="ru-RU" i="1" dirty="0" smtClean="0">
                <a:solidFill>
                  <a:schemeClr val="accent5">
                    <a:lumMod val="75000"/>
                  </a:schemeClr>
                </a:solidFill>
              </a:rPr>
              <a:t>                                                 (Арабская пословица)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5" name="Заголовок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Содержимое 15"/>
          <p:cNvSpPr>
            <a:spLocks noGrp="1"/>
          </p:cNvSpPr>
          <p:nvPr>
            <p:ph idx="1"/>
          </p:nvPr>
        </p:nvSpPr>
        <p:spPr>
          <a:xfrm>
            <a:off x="3330054" y="3138985"/>
            <a:ext cx="5568286" cy="303797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6000" b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СПАСИБО </a:t>
            </a:r>
          </a:p>
          <a:p>
            <a:pPr>
              <a:buNone/>
            </a:pPr>
            <a:r>
              <a:rPr lang="ru-RU" sz="6000" b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ЗА ВНИМАНИЕ!</a:t>
            </a:r>
            <a:endParaRPr lang="ru-RU" sz="6000" b="1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36662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2524836" y="272956"/>
            <a:ext cx="5990514" cy="658504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</a:rPr>
              <a:t>Цель </a:t>
            </a: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</a:rPr>
              <a:t>проекта: </a:t>
            </a:r>
            <a:r>
              <a:rPr lang="ru-RU" sz="2800" dirty="0" smtClean="0"/>
              <a:t>формирование здорового образа жизни и отрицательного отношения к </a:t>
            </a:r>
            <a:r>
              <a:rPr lang="ru-RU" sz="2800" dirty="0" smtClean="0"/>
              <a:t>вредным привычкам</a:t>
            </a:r>
            <a:r>
              <a:rPr lang="ru-RU" sz="2800" dirty="0" smtClean="0"/>
              <a:t>.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</a:rPr>
              <a:t>Задачи </a:t>
            </a: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</a:rPr>
              <a:t>проекта: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- выяснить, что такое здоровье, здоровый образ жизни;</a:t>
            </a:r>
            <a:br>
              <a:rPr lang="ru-RU" sz="2800" dirty="0" smtClean="0"/>
            </a:br>
            <a:r>
              <a:rPr lang="ru-RU" sz="2800" dirty="0" smtClean="0"/>
              <a:t>- выделить основные компоненты здорового образа жизни;</a:t>
            </a:r>
            <a:br>
              <a:rPr lang="ru-RU" sz="2800" dirty="0" smtClean="0"/>
            </a:br>
            <a:r>
              <a:rPr lang="ru-RU" sz="2800" dirty="0" smtClean="0"/>
              <a:t>- провести анкетирование в</a:t>
            </a:r>
            <a:r>
              <a:rPr lang="ru-RU" sz="2800" dirty="0" smtClean="0"/>
              <a:t> классе.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</a:rPr>
              <a:t>Объект </a:t>
            </a: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</a:rPr>
              <a:t>проекта: </a:t>
            </a:r>
            <a:r>
              <a:rPr lang="ru-RU" sz="2800" dirty="0" smtClean="0"/>
              <a:t>здоровье человека.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</a:rPr>
              <a:t>Предмет </a:t>
            </a: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</a:rPr>
              <a:t>проекта: </a:t>
            </a:r>
            <a:r>
              <a:rPr lang="ru-RU" sz="2800" dirty="0" smtClean="0"/>
              <a:t>образ жизни человека.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23336662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603009" y="559189"/>
            <a:ext cx="14330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06472" y="600502"/>
            <a:ext cx="683752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Актуальность проекта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 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:</a:t>
            </a:r>
            <a:endParaRPr lang="ru-RU" sz="2400" dirty="0" smtClean="0">
              <a:solidFill>
                <a:schemeClr val="accent5">
                  <a:lumMod val="75000"/>
                </a:schemeClr>
              </a:solidFill>
              <a:latin typeface="+mj-lt"/>
            </a:endParaRPr>
          </a:p>
          <a:p>
            <a:r>
              <a:rPr lang="ru-RU" sz="2400" dirty="0" smtClean="0">
                <a:latin typeface="+mj-lt"/>
              </a:rPr>
              <a:t>Здоровье человека является важнейшей ценностью жизни и зависит от множества факторов</a:t>
            </a:r>
            <a:r>
              <a:rPr lang="ru-RU" sz="2400" dirty="0" smtClean="0">
                <a:latin typeface="+mj-lt"/>
              </a:rPr>
              <a:t>.</a:t>
            </a:r>
            <a:r>
              <a:rPr lang="ru-RU" sz="2400" dirty="0" smtClean="0">
                <a:latin typeface="+mj-lt"/>
              </a:rPr>
              <a:t> </a:t>
            </a:r>
            <a:endParaRPr lang="ru-RU" sz="2400" dirty="0" smtClean="0">
              <a:latin typeface="+mj-lt"/>
            </a:endParaRPr>
          </a:p>
          <a:p>
            <a:endParaRPr lang="ru-RU" sz="2400" b="1" dirty="0" smtClean="0">
              <a:latin typeface="+mj-lt"/>
            </a:endParaRPr>
          </a:p>
          <a:p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Ожидаемый 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результат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: </a:t>
            </a:r>
          </a:p>
          <a:p>
            <a:r>
              <a:rPr lang="ru-RU" sz="2400" dirty="0" smtClean="0">
                <a:latin typeface="+mj-lt"/>
              </a:rPr>
              <a:t> повышение мотивации здорового образа </a:t>
            </a:r>
            <a:r>
              <a:rPr lang="ru-RU" sz="2400" dirty="0" smtClean="0">
                <a:latin typeface="+mj-lt"/>
              </a:rPr>
              <a:t>жизни</a:t>
            </a:r>
            <a:r>
              <a:rPr lang="ru-RU" sz="2400" dirty="0" smtClean="0">
                <a:latin typeface="+mj-lt"/>
              </a:rPr>
              <a:t>;</a:t>
            </a:r>
          </a:p>
          <a:p>
            <a:r>
              <a:rPr lang="ru-RU" sz="2400" dirty="0" smtClean="0">
                <a:latin typeface="+mj-lt"/>
              </a:rPr>
              <a:t> снижение показателей уровня заболеваемости, среди обучающихся;  </a:t>
            </a:r>
          </a:p>
          <a:p>
            <a:r>
              <a:rPr lang="ru-RU" sz="2400" b="1" dirty="0" smtClean="0">
                <a:latin typeface="+mj-lt"/>
              </a:rPr>
              <a:t> </a:t>
            </a:r>
            <a:endParaRPr lang="ru-RU" sz="2400" dirty="0" smtClean="0">
              <a:latin typeface="+mj-lt"/>
            </a:endParaRPr>
          </a:p>
          <a:p>
            <a:r>
              <a:rPr lang="ru-RU" sz="2400" dirty="0" smtClean="0">
                <a:latin typeface="+mj-lt"/>
              </a:rPr>
              <a:t> 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Гипотеза</a:t>
            </a:r>
            <a:r>
              <a:rPr lang="ru-RU" sz="2400" b="1" dirty="0" smtClean="0">
                <a:latin typeface="+mj-lt"/>
              </a:rPr>
              <a:t>:</a:t>
            </a:r>
            <a:r>
              <a:rPr lang="ru-RU" sz="2400" dirty="0" smtClean="0">
                <a:latin typeface="+mj-lt"/>
              </a:rPr>
              <a:t>  </a:t>
            </a:r>
            <a:r>
              <a:rPr lang="ru-RU" sz="2400" dirty="0" smtClean="0">
                <a:latin typeface="+mj-lt"/>
              </a:rPr>
              <a:t>Обучающиеся могут</a:t>
            </a:r>
            <a:r>
              <a:rPr lang="ru-RU" sz="2400" dirty="0" smtClean="0">
                <a:latin typeface="+mj-lt"/>
              </a:rPr>
              <a:t>  грамотно объяснить, что включает в себя понятие здоровый образ жизни, но практически, нет ни одного ребенка, который полностью соблюдает правила здорового образа жизни. 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23336662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402006" y="559189"/>
            <a:ext cx="62916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chemeClr val="accent5">
                    <a:lumMod val="75000"/>
                  </a:schemeClr>
                </a:solidFill>
              </a:rPr>
              <a:t>ЗДОРОВЫЙ</a:t>
            </a:r>
            <a:r>
              <a:rPr lang="ru-RU" sz="4000" b="1" spc="-6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4000" b="1" spc="-10" dirty="0" smtClean="0">
                <a:solidFill>
                  <a:schemeClr val="accent5">
                    <a:lumMod val="75000"/>
                  </a:schemeClr>
                </a:solidFill>
              </a:rPr>
              <a:t>ОБРАЗ ЖИЗНИ</a:t>
            </a:r>
            <a:endParaRPr lang="ru-RU" sz="4000" b="1" dirty="0">
              <a:solidFill>
                <a:schemeClr val="accent5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50164" y="1703152"/>
            <a:ext cx="6611448" cy="24724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6225" marR="264795" algn="ctr">
              <a:lnSpc>
                <a:spcPct val="100000"/>
              </a:lnSpc>
              <a:spcBef>
                <a:spcPts val="100"/>
              </a:spcBef>
            </a:pPr>
            <a:r>
              <a:rPr lang="ru-RU" sz="2400" dirty="0" smtClean="0">
                <a:solidFill>
                  <a:srgbClr val="4764AD"/>
                </a:solidFill>
                <a:latin typeface="Tahoma"/>
                <a:cs typeface="Tahoma"/>
              </a:rPr>
              <a:t>Здоровый</a:t>
            </a:r>
            <a:r>
              <a:rPr lang="ru-RU" sz="2400" spc="-70" dirty="0" smtClean="0">
                <a:solidFill>
                  <a:srgbClr val="4764AD"/>
                </a:solidFill>
                <a:latin typeface="Tahoma"/>
                <a:cs typeface="Tahoma"/>
              </a:rPr>
              <a:t> </a:t>
            </a:r>
            <a:r>
              <a:rPr lang="ru-RU" sz="2400" dirty="0" smtClean="0">
                <a:solidFill>
                  <a:srgbClr val="4764AD"/>
                </a:solidFill>
                <a:latin typeface="Tahoma"/>
                <a:cs typeface="Tahoma"/>
              </a:rPr>
              <a:t>образ</a:t>
            </a:r>
            <a:r>
              <a:rPr lang="ru-RU" sz="2400" spc="-50" dirty="0" smtClean="0">
                <a:solidFill>
                  <a:srgbClr val="4764AD"/>
                </a:solidFill>
                <a:latin typeface="Tahoma"/>
                <a:cs typeface="Tahoma"/>
              </a:rPr>
              <a:t> </a:t>
            </a:r>
            <a:r>
              <a:rPr lang="ru-RU" sz="2400" dirty="0" smtClean="0">
                <a:solidFill>
                  <a:srgbClr val="4764AD"/>
                </a:solidFill>
                <a:latin typeface="Tahoma"/>
                <a:cs typeface="Tahoma"/>
              </a:rPr>
              <a:t>жизни</a:t>
            </a:r>
            <a:r>
              <a:rPr lang="ru-RU" sz="2400" spc="-45" dirty="0" smtClean="0">
                <a:solidFill>
                  <a:srgbClr val="4764AD"/>
                </a:solidFill>
                <a:latin typeface="Tahoma"/>
                <a:cs typeface="Tahoma"/>
              </a:rPr>
              <a:t> </a:t>
            </a:r>
            <a:r>
              <a:rPr lang="ru-RU" sz="2400" dirty="0" smtClean="0">
                <a:solidFill>
                  <a:srgbClr val="4764AD"/>
                </a:solidFill>
                <a:latin typeface="Tahoma"/>
                <a:cs typeface="Tahoma"/>
              </a:rPr>
              <a:t>(ЗОЖ)</a:t>
            </a:r>
            <a:r>
              <a:rPr lang="ru-RU" sz="2400" spc="-25" dirty="0" smtClean="0">
                <a:solidFill>
                  <a:srgbClr val="4764AD"/>
                </a:solidFill>
                <a:latin typeface="Tahoma"/>
                <a:cs typeface="Tahoma"/>
              </a:rPr>
              <a:t> </a:t>
            </a:r>
            <a:r>
              <a:rPr lang="ru-RU" sz="2400" dirty="0" smtClean="0">
                <a:solidFill>
                  <a:srgbClr val="4764AD"/>
                </a:solidFill>
                <a:latin typeface="Tahoma"/>
                <a:cs typeface="Tahoma"/>
              </a:rPr>
              <a:t>—</a:t>
            </a:r>
            <a:r>
              <a:rPr lang="ru-RU" sz="2400" spc="-30" dirty="0" smtClean="0">
                <a:solidFill>
                  <a:srgbClr val="4764AD"/>
                </a:solidFill>
                <a:latin typeface="Tahoma"/>
                <a:cs typeface="Tahoma"/>
              </a:rPr>
              <a:t> </a:t>
            </a:r>
            <a:r>
              <a:rPr lang="ru-RU" sz="2400" dirty="0" smtClean="0">
                <a:solidFill>
                  <a:srgbClr val="4764AD"/>
                </a:solidFill>
                <a:latin typeface="Tahoma"/>
                <a:cs typeface="Tahoma"/>
              </a:rPr>
              <a:t>это</a:t>
            </a:r>
            <a:r>
              <a:rPr lang="ru-RU" sz="2400" spc="-40" dirty="0" smtClean="0">
                <a:solidFill>
                  <a:srgbClr val="4764AD"/>
                </a:solidFill>
                <a:latin typeface="Tahoma"/>
                <a:cs typeface="Tahoma"/>
              </a:rPr>
              <a:t> </a:t>
            </a:r>
            <a:r>
              <a:rPr lang="ru-RU" sz="2400" dirty="0" smtClean="0">
                <a:solidFill>
                  <a:srgbClr val="4764AD"/>
                </a:solidFill>
                <a:latin typeface="Tahoma"/>
                <a:cs typeface="Tahoma"/>
              </a:rPr>
              <a:t>образ</a:t>
            </a:r>
            <a:r>
              <a:rPr lang="ru-RU" sz="2400" spc="-35" dirty="0" smtClean="0">
                <a:solidFill>
                  <a:srgbClr val="4764AD"/>
                </a:solidFill>
                <a:latin typeface="Tahoma"/>
                <a:cs typeface="Tahoma"/>
              </a:rPr>
              <a:t> </a:t>
            </a:r>
            <a:r>
              <a:rPr lang="ru-RU" sz="2400" spc="-10" dirty="0" smtClean="0">
                <a:solidFill>
                  <a:srgbClr val="4764AD"/>
                </a:solidFill>
                <a:latin typeface="Tahoma"/>
                <a:cs typeface="Tahoma"/>
              </a:rPr>
              <a:t>жизни </a:t>
            </a:r>
            <a:r>
              <a:rPr lang="ru-RU" sz="2400" dirty="0" smtClean="0">
                <a:solidFill>
                  <a:srgbClr val="4764AD"/>
                </a:solidFill>
                <a:latin typeface="Tahoma"/>
                <a:cs typeface="Tahoma"/>
              </a:rPr>
              <a:t>человека, направленный</a:t>
            </a:r>
            <a:r>
              <a:rPr lang="ru-RU" sz="2400" spc="-30" dirty="0" smtClean="0">
                <a:solidFill>
                  <a:srgbClr val="4764AD"/>
                </a:solidFill>
                <a:latin typeface="Tahoma"/>
                <a:cs typeface="Tahoma"/>
              </a:rPr>
              <a:t> </a:t>
            </a:r>
            <a:r>
              <a:rPr lang="ru-RU" sz="2400" dirty="0" smtClean="0">
                <a:solidFill>
                  <a:srgbClr val="4764AD"/>
                </a:solidFill>
                <a:latin typeface="Tahoma"/>
                <a:cs typeface="Tahoma"/>
              </a:rPr>
              <a:t>на </a:t>
            </a:r>
            <a:r>
              <a:rPr lang="ru-RU" sz="2400" spc="-10" dirty="0" smtClean="0">
                <a:solidFill>
                  <a:srgbClr val="4764AD"/>
                </a:solidFill>
                <a:latin typeface="Tahoma"/>
                <a:cs typeface="Tahoma"/>
              </a:rPr>
              <a:t>сохранение</a:t>
            </a:r>
            <a:endParaRPr lang="ru-RU" sz="2400" dirty="0" smtClean="0">
              <a:latin typeface="Tahoma"/>
              <a:cs typeface="Tahoma"/>
            </a:endParaRPr>
          </a:p>
          <a:p>
            <a:pPr algn="ctr">
              <a:lnSpc>
                <a:spcPts val="2775"/>
              </a:lnSpc>
            </a:pPr>
            <a:r>
              <a:rPr lang="ru-RU" sz="2400" dirty="0" smtClean="0">
                <a:solidFill>
                  <a:srgbClr val="4764AD"/>
                </a:solidFill>
                <a:latin typeface="Tahoma"/>
                <a:cs typeface="Tahoma"/>
              </a:rPr>
              <a:t>и</a:t>
            </a:r>
            <a:r>
              <a:rPr lang="ru-RU" sz="2400" spc="-40" dirty="0" smtClean="0">
                <a:solidFill>
                  <a:srgbClr val="4764AD"/>
                </a:solidFill>
                <a:latin typeface="Tahoma"/>
                <a:cs typeface="Tahoma"/>
              </a:rPr>
              <a:t> </a:t>
            </a:r>
            <a:r>
              <a:rPr lang="ru-RU" sz="2400" dirty="0" smtClean="0">
                <a:solidFill>
                  <a:srgbClr val="4764AD"/>
                </a:solidFill>
                <a:latin typeface="Tahoma"/>
                <a:cs typeface="Tahoma"/>
              </a:rPr>
              <a:t>улучшение</a:t>
            </a:r>
            <a:r>
              <a:rPr lang="ru-RU" sz="2400" spc="-65" dirty="0" smtClean="0">
                <a:solidFill>
                  <a:srgbClr val="4764AD"/>
                </a:solidFill>
                <a:latin typeface="Tahoma"/>
                <a:cs typeface="Tahoma"/>
              </a:rPr>
              <a:t> </a:t>
            </a:r>
            <a:r>
              <a:rPr lang="ru-RU" sz="2400" dirty="0" smtClean="0">
                <a:solidFill>
                  <a:srgbClr val="4764AD"/>
                </a:solidFill>
                <a:latin typeface="Tahoma"/>
                <a:cs typeface="Tahoma"/>
              </a:rPr>
              <a:t>здоровья</a:t>
            </a:r>
            <a:r>
              <a:rPr lang="ru-RU" sz="2400" spc="-75" dirty="0" smtClean="0">
                <a:solidFill>
                  <a:srgbClr val="4764AD"/>
                </a:solidFill>
                <a:latin typeface="Tahoma"/>
                <a:cs typeface="Tahoma"/>
              </a:rPr>
              <a:t> </a:t>
            </a:r>
            <a:r>
              <a:rPr lang="ru-RU" sz="2400" dirty="0" smtClean="0">
                <a:solidFill>
                  <a:srgbClr val="4764AD"/>
                </a:solidFill>
                <a:latin typeface="Tahoma"/>
                <a:cs typeface="Tahoma"/>
              </a:rPr>
              <a:t>и</a:t>
            </a:r>
            <a:r>
              <a:rPr lang="ru-RU" sz="2400" spc="-40" dirty="0" smtClean="0">
                <a:solidFill>
                  <a:srgbClr val="4764AD"/>
                </a:solidFill>
                <a:latin typeface="Tahoma"/>
                <a:cs typeface="Tahoma"/>
              </a:rPr>
              <a:t> </a:t>
            </a:r>
            <a:r>
              <a:rPr lang="ru-RU" sz="2400" dirty="0" smtClean="0">
                <a:solidFill>
                  <a:srgbClr val="4764AD"/>
                </a:solidFill>
                <a:latin typeface="Tahoma"/>
                <a:cs typeface="Tahoma"/>
              </a:rPr>
              <a:t>профилактику</a:t>
            </a:r>
            <a:r>
              <a:rPr lang="ru-RU" sz="2400" spc="-50" dirty="0" smtClean="0">
                <a:solidFill>
                  <a:srgbClr val="4764AD"/>
                </a:solidFill>
                <a:latin typeface="Tahoma"/>
                <a:cs typeface="Tahoma"/>
              </a:rPr>
              <a:t> </a:t>
            </a:r>
            <a:r>
              <a:rPr lang="ru-RU" sz="2400" spc="-10" dirty="0" smtClean="0">
                <a:solidFill>
                  <a:srgbClr val="4764AD"/>
                </a:solidFill>
                <a:latin typeface="Tahoma"/>
                <a:cs typeface="Tahoma"/>
              </a:rPr>
              <a:t>заболеваний.</a:t>
            </a:r>
            <a:endParaRPr lang="ru-RU" sz="2400" dirty="0" smtClean="0">
              <a:latin typeface="Tahoma"/>
              <a:cs typeface="Tahoma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4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43306" y="4485945"/>
            <a:ext cx="1719072" cy="1719072"/>
          </a:xfrm>
          <a:prstGeom prst="rect">
            <a:avLst/>
          </a:prstGeom>
        </p:spPr>
      </p:pic>
      <p:pic>
        <p:nvPicPr>
          <p:cNvPr id="15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931514" y="4657407"/>
            <a:ext cx="1711452" cy="1716024"/>
          </a:xfrm>
          <a:prstGeom prst="rect">
            <a:avLst/>
          </a:prstGeom>
        </p:spPr>
      </p:pic>
      <p:pic>
        <p:nvPicPr>
          <p:cNvPr id="16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998208" y="4308000"/>
            <a:ext cx="2145792" cy="2147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336662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557365" y="559189"/>
            <a:ext cx="11374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50164" y="1703153"/>
            <a:ext cx="3183308" cy="570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</a:pP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51881" y="627797"/>
            <a:ext cx="586853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ДЛЯ</a:t>
            </a:r>
            <a:r>
              <a:rPr lang="ru-RU" sz="4000" b="1" spc="-4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 </a:t>
            </a:r>
            <a:r>
              <a:rPr lang="ru-RU" sz="4000" b="1" spc="-2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ЧЕГО </a:t>
            </a:r>
            <a:r>
              <a:rPr lang="ru-RU" sz="4000" b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НУЖЕН</a:t>
            </a:r>
            <a:r>
              <a:rPr lang="ru-RU" sz="4000" b="1" spc="-9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 </a:t>
            </a:r>
            <a:r>
              <a:rPr lang="ru-RU" sz="4000" b="1" spc="-2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ЗОЖ?</a:t>
            </a:r>
            <a:endParaRPr lang="ru-RU" sz="4000" b="1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10800000" flipV="1">
            <a:off x="2441674" y="1828734"/>
            <a:ext cx="5883457" cy="1831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95"/>
              </a:spcBef>
            </a:pPr>
            <a:r>
              <a:rPr lang="ru-RU" sz="2400" dirty="0" smtClean="0">
                <a:solidFill>
                  <a:srgbClr val="4764AD"/>
                </a:solidFill>
                <a:latin typeface="+mj-lt"/>
                <a:cs typeface="Tahoma"/>
              </a:rPr>
              <a:t>Чтобы</a:t>
            </a:r>
            <a:r>
              <a:rPr lang="ru-RU" sz="2400" spc="-70" dirty="0" smtClean="0">
                <a:solidFill>
                  <a:srgbClr val="4764AD"/>
                </a:solidFill>
                <a:latin typeface="+mj-lt"/>
                <a:cs typeface="Tahoma"/>
              </a:rPr>
              <a:t> </a:t>
            </a:r>
            <a:r>
              <a:rPr lang="ru-RU" sz="2400" dirty="0" smtClean="0">
                <a:solidFill>
                  <a:srgbClr val="4764AD"/>
                </a:solidFill>
                <a:latin typeface="+mj-lt"/>
                <a:cs typeface="Tahoma"/>
              </a:rPr>
              <a:t>быть</a:t>
            </a:r>
            <a:r>
              <a:rPr lang="ru-RU" sz="2400" spc="-80" dirty="0" smtClean="0">
                <a:solidFill>
                  <a:srgbClr val="4764AD"/>
                </a:solidFill>
                <a:latin typeface="+mj-lt"/>
                <a:cs typeface="Tahoma"/>
              </a:rPr>
              <a:t> </a:t>
            </a:r>
            <a:r>
              <a:rPr lang="ru-RU" sz="2400" dirty="0" smtClean="0">
                <a:solidFill>
                  <a:srgbClr val="4764AD"/>
                </a:solidFill>
                <a:latin typeface="+mj-lt"/>
                <a:cs typeface="Tahoma"/>
              </a:rPr>
              <a:t>бодрым,</a:t>
            </a:r>
            <a:r>
              <a:rPr lang="ru-RU" sz="2400" spc="-80" dirty="0" smtClean="0">
                <a:solidFill>
                  <a:srgbClr val="4764AD"/>
                </a:solidFill>
                <a:latin typeface="+mj-lt"/>
                <a:cs typeface="Tahoma"/>
              </a:rPr>
              <a:t> </a:t>
            </a:r>
            <a:r>
              <a:rPr lang="ru-RU" sz="2400" dirty="0" smtClean="0">
                <a:solidFill>
                  <a:srgbClr val="4764AD"/>
                </a:solidFill>
                <a:latin typeface="+mj-lt"/>
                <a:cs typeface="Tahoma"/>
              </a:rPr>
              <a:t>крепким,</a:t>
            </a:r>
            <a:r>
              <a:rPr lang="ru-RU" sz="2400" spc="-65" dirty="0" smtClean="0">
                <a:solidFill>
                  <a:srgbClr val="4764AD"/>
                </a:solidFill>
                <a:latin typeface="+mj-lt"/>
                <a:cs typeface="Tahoma"/>
              </a:rPr>
              <a:t> </a:t>
            </a:r>
            <a:r>
              <a:rPr lang="ru-RU" sz="2400" dirty="0" smtClean="0">
                <a:solidFill>
                  <a:srgbClr val="4764AD"/>
                </a:solidFill>
                <a:latin typeface="+mj-lt"/>
                <a:cs typeface="Tahoma"/>
              </a:rPr>
              <a:t>активно</a:t>
            </a:r>
            <a:r>
              <a:rPr lang="ru-RU" sz="2400" spc="-65" dirty="0" smtClean="0">
                <a:solidFill>
                  <a:srgbClr val="4764AD"/>
                </a:solidFill>
                <a:latin typeface="+mj-lt"/>
                <a:cs typeface="Tahoma"/>
              </a:rPr>
              <a:t> </a:t>
            </a:r>
            <a:r>
              <a:rPr lang="ru-RU" sz="2400" dirty="0" smtClean="0">
                <a:solidFill>
                  <a:srgbClr val="4764AD"/>
                </a:solidFill>
                <a:latin typeface="+mj-lt"/>
                <a:cs typeface="Tahoma"/>
              </a:rPr>
              <a:t>учиться,</a:t>
            </a:r>
            <a:r>
              <a:rPr lang="ru-RU" sz="2400" spc="-60" dirty="0" smtClean="0">
                <a:solidFill>
                  <a:srgbClr val="4764AD"/>
                </a:solidFill>
                <a:latin typeface="+mj-lt"/>
                <a:cs typeface="Tahoma"/>
              </a:rPr>
              <a:t> </a:t>
            </a:r>
            <a:r>
              <a:rPr lang="ru-RU" sz="2400" spc="-10" dirty="0" smtClean="0">
                <a:solidFill>
                  <a:srgbClr val="4764AD"/>
                </a:solidFill>
                <a:latin typeface="+mj-lt"/>
                <a:cs typeface="Tahoma"/>
              </a:rPr>
              <a:t>вести</a:t>
            </a:r>
            <a:endParaRPr lang="ru-RU" sz="2400" dirty="0" smtClean="0">
              <a:latin typeface="+mj-lt"/>
              <a:cs typeface="Tahoma"/>
            </a:endParaRPr>
          </a:p>
          <a:p>
            <a:pPr algn="ctr">
              <a:lnSpc>
                <a:spcPts val="2590"/>
              </a:lnSpc>
            </a:pPr>
            <a:r>
              <a:rPr lang="ru-RU" sz="2400" dirty="0" smtClean="0">
                <a:solidFill>
                  <a:srgbClr val="4764AD"/>
                </a:solidFill>
                <a:latin typeface="+mj-lt"/>
                <a:cs typeface="Tahoma"/>
              </a:rPr>
              <a:t>общественную</a:t>
            </a:r>
            <a:r>
              <a:rPr lang="ru-RU" sz="2400" spc="-30" dirty="0" smtClean="0">
                <a:solidFill>
                  <a:srgbClr val="4764AD"/>
                </a:solidFill>
                <a:latin typeface="+mj-lt"/>
                <a:cs typeface="Tahoma"/>
              </a:rPr>
              <a:t> </a:t>
            </a:r>
            <a:r>
              <a:rPr lang="ru-RU" sz="2400" dirty="0" smtClean="0">
                <a:solidFill>
                  <a:srgbClr val="4764AD"/>
                </a:solidFill>
                <a:latin typeface="+mj-lt"/>
                <a:cs typeface="Tahoma"/>
              </a:rPr>
              <a:t>жизнь,</a:t>
            </a:r>
            <a:r>
              <a:rPr lang="ru-RU" sz="2400" spc="-65" dirty="0" smtClean="0">
                <a:solidFill>
                  <a:srgbClr val="4764AD"/>
                </a:solidFill>
                <a:latin typeface="+mj-lt"/>
                <a:cs typeface="Tahoma"/>
              </a:rPr>
              <a:t> </a:t>
            </a:r>
            <a:r>
              <a:rPr lang="ru-RU" sz="2400" dirty="0" smtClean="0">
                <a:solidFill>
                  <a:srgbClr val="4764AD"/>
                </a:solidFill>
                <a:latin typeface="+mj-lt"/>
                <a:cs typeface="Tahoma"/>
              </a:rPr>
              <a:t>не</a:t>
            </a:r>
            <a:r>
              <a:rPr lang="ru-RU" sz="2400" spc="-75" dirty="0" smtClean="0">
                <a:solidFill>
                  <a:srgbClr val="4764AD"/>
                </a:solidFill>
                <a:latin typeface="+mj-lt"/>
                <a:cs typeface="Tahoma"/>
              </a:rPr>
              <a:t> </a:t>
            </a:r>
            <a:r>
              <a:rPr lang="ru-RU" sz="2400" dirty="0" smtClean="0">
                <a:solidFill>
                  <a:srgbClr val="4764AD"/>
                </a:solidFill>
                <a:latin typeface="+mj-lt"/>
                <a:cs typeface="Tahoma"/>
              </a:rPr>
              <a:t>погубить</a:t>
            </a:r>
            <a:r>
              <a:rPr lang="ru-RU" sz="2400" spc="-40" dirty="0" smtClean="0">
                <a:solidFill>
                  <a:srgbClr val="4764AD"/>
                </a:solidFill>
                <a:latin typeface="+mj-lt"/>
                <a:cs typeface="Tahoma"/>
              </a:rPr>
              <a:t> </a:t>
            </a:r>
            <a:r>
              <a:rPr lang="ru-RU" sz="2400" dirty="0" smtClean="0">
                <a:solidFill>
                  <a:srgbClr val="4764AD"/>
                </a:solidFill>
                <a:latin typeface="+mj-lt"/>
                <a:cs typeface="Tahoma"/>
              </a:rPr>
              <a:t>своё</a:t>
            </a:r>
            <a:r>
              <a:rPr lang="ru-RU" sz="2400" spc="-60" dirty="0" smtClean="0">
                <a:solidFill>
                  <a:srgbClr val="4764AD"/>
                </a:solidFill>
                <a:latin typeface="+mj-lt"/>
                <a:cs typeface="Tahoma"/>
              </a:rPr>
              <a:t> </a:t>
            </a:r>
            <a:r>
              <a:rPr lang="ru-RU" sz="2400" dirty="0" smtClean="0">
                <a:solidFill>
                  <a:srgbClr val="4764AD"/>
                </a:solidFill>
                <a:latin typeface="+mj-lt"/>
                <a:cs typeface="Tahoma"/>
              </a:rPr>
              <a:t>здоровье</a:t>
            </a:r>
            <a:r>
              <a:rPr lang="ru-RU" sz="2400" spc="-45" dirty="0" smtClean="0">
                <a:solidFill>
                  <a:srgbClr val="4764AD"/>
                </a:solidFill>
                <a:latin typeface="+mj-lt"/>
                <a:cs typeface="Tahoma"/>
              </a:rPr>
              <a:t> </a:t>
            </a:r>
            <a:r>
              <a:rPr lang="ru-RU" sz="2400" dirty="0" smtClean="0">
                <a:solidFill>
                  <a:srgbClr val="4764AD"/>
                </a:solidFill>
                <a:latin typeface="+mj-lt"/>
                <a:cs typeface="Tahoma"/>
              </a:rPr>
              <a:t>в</a:t>
            </a:r>
            <a:r>
              <a:rPr lang="ru-RU" sz="2400" spc="-65" dirty="0" smtClean="0">
                <a:solidFill>
                  <a:srgbClr val="4764AD"/>
                </a:solidFill>
                <a:latin typeface="+mj-lt"/>
                <a:cs typeface="Tahoma"/>
              </a:rPr>
              <a:t> </a:t>
            </a:r>
            <a:r>
              <a:rPr lang="ru-RU" sz="2400" spc="-10" dirty="0" smtClean="0">
                <a:solidFill>
                  <a:srgbClr val="4764AD"/>
                </a:solidFill>
                <a:latin typeface="+mj-lt"/>
                <a:cs typeface="Tahoma"/>
              </a:rPr>
              <a:t>молодости</a:t>
            </a:r>
            <a:endParaRPr lang="ru-RU" sz="2400" dirty="0" smtClean="0">
              <a:latin typeface="+mj-lt"/>
              <a:cs typeface="Tahoma"/>
            </a:endParaRPr>
          </a:p>
          <a:p>
            <a:pPr marL="2540" algn="ctr">
              <a:lnSpc>
                <a:spcPts val="2590"/>
              </a:lnSpc>
            </a:pPr>
            <a:r>
              <a:rPr lang="ru-RU" sz="2400" dirty="0" smtClean="0">
                <a:solidFill>
                  <a:srgbClr val="4764AD"/>
                </a:solidFill>
                <a:latin typeface="+mj-lt"/>
                <a:cs typeface="Tahoma"/>
              </a:rPr>
              <a:t>и</a:t>
            </a:r>
            <a:r>
              <a:rPr lang="ru-RU" sz="2400" spc="-80" dirty="0" smtClean="0">
                <a:solidFill>
                  <a:srgbClr val="4764AD"/>
                </a:solidFill>
                <a:latin typeface="+mj-lt"/>
                <a:cs typeface="Tahoma"/>
              </a:rPr>
              <a:t> </a:t>
            </a:r>
            <a:r>
              <a:rPr lang="ru-RU" sz="2400" dirty="0" smtClean="0">
                <a:solidFill>
                  <a:srgbClr val="4764AD"/>
                </a:solidFill>
                <a:latin typeface="+mj-lt"/>
                <a:cs typeface="Tahoma"/>
              </a:rPr>
              <a:t>жить</a:t>
            </a:r>
            <a:r>
              <a:rPr lang="ru-RU" sz="2400" spc="-65" dirty="0" smtClean="0">
                <a:solidFill>
                  <a:srgbClr val="4764AD"/>
                </a:solidFill>
                <a:latin typeface="+mj-lt"/>
                <a:cs typeface="Tahoma"/>
              </a:rPr>
              <a:t> </a:t>
            </a:r>
            <a:r>
              <a:rPr lang="ru-RU" sz="2400" dirty="0" smtClean="0">
                <a:solidFill>
                  <a:srgbClr val="4764AD"/>
                </a:solidFill>
                <a:latin typeface="+mj-lt"/>
                <a:cs typeface="Tahoma"/>
              </a:rPr>
              <a:t>полноценной</a:t>
            </a:r>
            <a:r>
              <a:rPr lang="ru-RU" sz="2400" spc="-30" dirty="0" smtClean="0">
                <a:solidFill>
                  <a:srgbClr val="4764AD"/>
                </a:solidFill>
                <a:latin typeface="+mj-lt"/>
                <a:cs typeface="Tahoma"/>
              </a:rPr>
              <a:t> </a:t>
            </a:r>
            <a:r>
              <a:rPr lang="ru-RU" sz="2400" dirty="0" smtClean="0">
                <a:solidFill>
                  <a:srgbClr val="4764AD"/>
                </a:solidFill>
                <a:latin typeface="+mj-lt"/>
                <a:cs typeface="Tahoma"/>
              </a:rPr>
              <a:t>жизнью</a:t>
            </a:r>
            <a:r>
              <a:rPr lang="ru-RU" sz="2400" spc="-60" dirty="0" smtClean="0">
                <a:solidFill>
                  <a:srgbClr val="4764AD"/>
                </a:solidFill>
                <a:latin typeface="+mj-lt"/>
                <a:cs typeface="Tahoma"/>
              </a:rPr>
              <a:t> </a:t>
            </a:r>
            <a:r>
              <a:rPr lang="ru-RU" sz="2400" dirty="0" smtClean="0">
                <a:solidFill>
                  <a:srgbClr val="4764AD"/>
                </a:solidFill>
                <a:latin typeface="+mj-lt"/>
                <a:cs typeface="Tahoma"/>
              </a:rPr>
              <a:t>долгие</a:t>
            </a:r>
            <a:r>
              <a:rPr lang="ru-RU" sz="2400" spc="-60" dirty="0" smtClean="0">
                <a:solidFill>
                  <a:srgbClr val="4764AD"/>
                </a:solidFill>
                <a:latin typeface="+mj-lt"/>
                <a:cs typeface="Tahoma"/>
              </a:rPr>
              <a:t> </a:t>
            </a:r>
            <a:r>
              <a:rPr lang="ru-RU" sz="2400" spc="-10" dirty="0" smtClean="0">
                <a:solidFill>
                  <a:srgbClr val="4764AD"/>
                </a:solidFill>
                <a:latin typeface="+mj-lt"/>
                <a:cs typeface="Tahoma"/>
              </a:rPr>
              <a:t>годы.</a:t>
            </a:r>
            <a:endParaRPr lang="ru-RU" sz="2400" dirty="0">
              <a:latin typeface="+mj-lt"/>
            </a:endParaRPr>
          </a:p>
        </p:txBody>
      </p:sp>
      <p:pic>
        <p:nvPicPr>
          <p:cNvPr id="8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90390" y="3423654"/>
            <a:ext cx="2340864" cy="2337816"/>
          </a:xfrm>
          <a:prstGeom prst="rect">
            <a:avLst/>
          </a:prstGeom>
        </p:spPr>
      </p:pic>
      <p:grpSp>
        <p:nvGrpSpPr>
          <p:cNvPr id="9" name="object 11"/>
          <p:cNvGrpSpPr/>
          <p:nvPr/>
        </p:nvGrpSpPr>
        <p:grpSpPr>
          <a:xfrm>
            <a:off x="4902436" y="3698544"/>
            <a:ext cx="3859428" cy="1296537"/>
            <a:chOff x="4847844" y="4939284"/>
            <a:chExt cx="4163695" cy="1313815"/>
          </a:xfrm>
        </p:grpSpPr>
        <p:pic>
          <p:nvPicPr>
            <p:cNvPr id="10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47844" y="4948428"/>
              <a:ext cx="1278636" cy="1275588"/>
            </a:xfrm>
            <a:prstGeom prst="rect">
              <a:avLst/>
            </a:prstGeom>
          </p:spPr>
        </p:pic>
        <p:pic>
          <p:nvPicPr>
            <p:cNvPr id="11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699248" y="4939284"/>
              <a:ext cx="1312163" cy="1313688"/>
            </a:xfrm>
            <a:prstGeom prst="rect">
              <a:avLst/>
            </a:prstGeom>
          </p:spPr>
        </p:pic>
      </p:grpSp>
      <p:sp>
        <p:nvSpPr>
          <p:cNvPr id="15" name="Прямоугольник 14"/>
          <p:cNvSpPr/>
          <p:nvPr/>
        </p:nvSpPr>
        <p:spPr>
          <a:xfrm>
            <a:off x="2811439" y="5486399"/>
            <a:ext cx="58958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2470" marR="5080" indent="-700405">
              <a:lnSpc>
                <a:spcPct val="100000"/>
              </a:lnSpc>
              <a:spcBef>
                <a:spcPts val="95"/>
              </a:spcBef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Tahoma"/>
                <a:cs typeface="Tahoma"/>
              </a:rPr>
              <a:t>Для</a:t>
            </a:r>
            <a:r>
              <a:rPr lang="ru-RU" spc="-65" dirty="0" smtClean="0">
                <a:solidFill>
                  <a:schemeClr val="accent5">
                    <a:lumMod val="75000"/>
                  </a:schemeClr>
                </a:solidFill>
                <a:latin typeface="Tahoma"/>
                <a:cs typeface="Tahoma"/>
              </a:rPr>
              <a:t>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Tahoma"/>
                <a:cs typeface="Tahoma"/>
              </a:rPr>
              <a:t>того,</a:t>
            </a:r>
            <a:r>
              <a:rPr lang="ru-RU" spc="-45" dirty="0" smtClean="0">
                <a:solidFill>
                  <a:schemeClr val="accent5">
                    <a:lumMod val="75000"/>
                  </a:schemeClr>
                </a:solidFill>
                <a:latin typeface="Tahoma"/>
                <a:cs typeface="Tahoma"/>
              </a:rPr>
              <a:t>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Tahoma"/>
                <a:cs typeface="Tahoma"/>
              </a:rPr>
              <a:t>чтобы</a:t>
            </a:r>
            <a:r>
              <a:rPr lang="ru-RU" spc="-35" dirty="0" smtClean="0">
                <a:solidFill>
                  <a:schemeClr val="accent5">
                    <a:lumMod val="75000"/>
                  </a:schemeClr>
                </a:solidFill>
                <a:latin typeface="Tahoma"/>
                <a:cs typeface="Tahoma"/>
              </a:rPr>
              <a:t>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Tahoma"/>
                <a:cs typeface="Tahoma"/>
              </a:rPr>
              <a:t>сохранить</a:t>
            </a:r>
            <a:r>
              <a:rPr lang="ru-RU" spc="-50" dirty="0" smtClean="0">
                <a:solidFill>
                  <a:schemeClr val="accent5">
                    <a:lumMod val="75000"/>
                  </a:schemeClr>
                </a:solidFill>
                <a:latin typeface="Tahoma"/>
                <a:cs typeface="Tahoma"/>
              </a:rPr>
              <a:t>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Tahoma"/>
                <a:cs typeface="Tahoma"/>
              </a:rPr>
              <a:t>своё</a:t>
            </a:r>
            <a:r>
              <a:rPr lang="ru-RU" spc="-50" dirty="0" smtClean="0">
                <a:solidFill>
                  <a:schemeClr val="accent5">
                    <a:lumMod val="75000"/>
                  </a:schemeClr>
                </a:solidFill>
                <a:latin typeface="Tahoma"/>
                <a:cs typeface="Tahoma"/>
              </a:rPr>
              <a:t>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Tahoma"/>
                <a:cs typeface="Tahoma"/>
              </a:rPr>
              <a:t>здоровье,</a:t>
            </a:r>
            <a:r>
              <a:rPr lang="ru-RU" spc="-45" dirty="0" smtClean="0">
                <a:solidFill>
                  <a:schemeClr val="accent5">
                    <a:lumMod val="75000"/>
                  </a:schemeClr>
                </a:solidFill>
                <a:latin typeface="Tahoma"/>
                <a:cs typeface="Tahoma"/>
              </a:rPr>
              <a:t> </a:t>
            </a:r>
            <a:r>
              <a:rPr lang="ru-RU" spc="-10" dirty="0" smtClean="0">
                <a:solidFill>
                  <a:schemeClr val="accent5">
                    <a:lumMod val="75000"/>
                  </a:schemeClr>
                </a:solidFill>
                <a:latin typeface="Tahoma"/>
                <a:cs typeface="Tahoma"/>
              </a:rPr>
              <a:t>нужно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Tahoma"/>
                <a:cs typeface="Tahoma"/>
              </a:rPr>
              <a:t>соблюдать</a:t>
            </a:r>
            <a:r>
              <a:rPr lang="ru-RU" spc="-75" dirty="0" smtClean="0">
                <a:solidFill>
                  <a:schemeClr val="accent5">
                    <a:lumMod val="75000"/>
                  </a:schemeClr>
                </a:solidFill>
                <a:latin typeface="Tahoma"/>
                <a:cs typeface="Tahoma"/>
              </a:rPr>
              <a:t>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Tahoma"/>
                <a:cs typeface="Tahoma"/>
              </a:rPr>
              <a:t>специальные</a:t>
            </a:r>
            <a:r>
              <a:rPr lang="ru-RU" spc="-70" dirty="0" smtClean="0">
                <a:solidFill>
                  <a:schemeClr val="accent5">
                    <a:lumMod val="75000"/>
                  </a:schemeClr>
                </a:solidFill>
                <a:latin typeface="Tahoma"/>
                <a:cs typeface="Tahoma"/>
              </a:rPr>
              <a:t>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Tahoma"/>
                <a:cs typeface="Tahoma"/>
              </a:rPr>
              <a:t>правила</a:t>
            </a:r>
            <a:r>
              <a:rPr lang="ru-RU" spc="-85" dirty="0" smtClean="0">
                <a:solidFill>
                  <a:schemeClr val="accent5">
                    <a:lumMod val="75000"/>
                  </a:schemeClr>
                </a:solidFill>
                <a:latin typeface="Tahoma"/>
                <a:cs typeface="Tahoma"/>
              </a:rPr>
              <a:t> </a:t>
            </a:r>
            <a:r>
              <a:rPr lang="ru-RU" spc="-25" dirty="0" smtClean="0">
                <a:solidFill>
                  <a:schemeClr val="accent5">
                    <a:lumMod val="75000"/>
                  </a:schemeClr>
                </a:solidFill>
                <a:latin typeface="Tahoma"/>
                <a:cs typeface="Tahoma"/>
              </a:rPr>
              <a:t>ЗОЖ</a:t>
            </a:r>
            <a:endParaRPr lang="ru-RU" dirty="0">
              <a:solidFill>
                <a:schemeClr val="accent5">
                  <a:lumMod val="75000"/>
                </a:schemeClr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36662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557365" y="559189"/>
            <a:ext cx="34820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4000" b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5</a:t>
            </a:r>
            <a:r>
              <a:rPr lang="ru-RU" sz="4000" b="1" spc="-2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 </a:t>
            </a:r>
            <a:r>
              <a:rPr lang="ru-RU" sz="4000" b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ПРАВИЛ</a:t>
            </a:r>
            <a:r>
              <a:rPr lang="ru-RU" sz="4000" b="1" spc="-3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 </a:t>
            </a:r>
            <a:r>
              <a:rPr lang="ru-RU" sz="4000" b="1" spc="-25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ЗОЖ</a:t>
            </a:r>
            <a:endParaRPr lang="ru-RU" sz="4000" b="1" dirty="0">
              <a:solidFill>
                <a:schemeClr val="accent5">
                  <a:lumMod val="75000"/>
                </a:schemeClr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50164" y="1703153"/>
            <a:ext cx="3183308" cy="570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</a:pP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 descr="C:\Users\user\Desktop\зож 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92824" y="1586518"/>
            <a:ext cx="6277969" cy="44321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336662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557365" y="559189"/>
            <a:ext cx="483946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4000" b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ЗДОРОВОЕ</a:t>
            </a:r>
            <a:r>
              <a:rPr lang="ru-RU" sz="4000" b="1" spc="-7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 </a:t>
            </a:r>
            <a:r>
              <a:rPr lang="ru-RU" sz="4000" b="1" spc="-1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ПИТАНИЕ</a:t>
            </a:r>
            <a:endParaRPr lang="ru-RU" sz="4000" b="1" dirty="0">
              <a:solidFill>
                <a:schemeClr val="accent5">
                  <a:lumMod val="75000"/>
                </a:schemeClr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50164" y="1703153"/>
            <a:ext cx="3183308" cy="570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</a:pP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729553" y="411752"/>
            <a:ext cx="899068" cy="871137"/>
          </a:xfrm>
          <a:prstGeom prst="rect">
            <a:avLst/>
          </a:prstGeom>
        </p:spPr>
      </p:pic>
      <p:pic>
        <p:nvPicPr>
          <p:cNvPr id="7" name="object 1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696608" y="995923"/>
            <a:ext cx="3819144" cy="3826764"/>
          </a:xfrm>
          <a:prstGeom prst="rect">
            <a:avLst/>
          </a:prstGeom>
        </p:spPr>
      </p:pic>
      <p:pic>
        <p:nvPicPr>
          <p:cNvPr id="8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826882" y="2333814"/>
            <a:ext cx="722376" cy="722376"/>
          </a:xfrm>
          <a:prstGeom prst="rect">
            <a:avLst/>
          </a:prstGeom>
        </p:spPr>
      </p:pic>
      <p:pic>
        <p:nvPicPr>
          <p:cNvPr id="9" name="object 1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919641" y="3495874"/>
            <a:ext cx="722376" cy="722376"/>
          </a:xfrm>
          <a:prstGeom prst="rect">
            <a:avLst/>
          </a:prstGeom>
        </p:spPr>
      </p:pic>
      <p:pic>
        <p:nvPicPr>
          <p:cNvPr id="10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296139" y="1325948"/>
            <a:ext cx="722376" cy="722376"/>
          </a:xfrm>
          <a:prstGeom prst="rect">
            <a:avLst/>
          </a:prstGeom>
        </p:spPr>
      </p:pic>
      <p:pic>
        <p:nvPicPr>
          <p:cNvPr id="12" name="object 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454817" y="3572915"/>
            <a:ext cx="722376" cy="722376"/>
          </a:xfrm>
          <a:prstGeom prst="rect">
            <a:avLst/>
          </a:prstGeom>
        </p:spPr>
      </p:pic>
      <p:pic>
        <p:nvPicPr>
          <p:cNvPr id="13" name="object 1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392924" y="2139559"/>
            <a:ext cx="722376" cy="725424"/>
          </a:xfrm>
          <a:prstGeom prst="rect">
            <a:avLst/>
          </a:prstGeom>
        </p:spPr>
      </p:pic>
      <p:pic>
        <p:nvPicPr>
          <p:cNvPr id="14" name="object 1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451318" y="1246018"/>
            <a:ext cx="725424" cy="725424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2306471" y="4735773"/>
            <a:ext cx="641444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lang="ru-RU" dirty="0" smtClean="0">
                <a:solidFill>
                  <a:srgbClr val="4764AD"/>
                </a:solidFill>
                <a:latin typeface="Tahoma"/>
                <a:cs typeface="Tahoma"/>
              </a:rPr>
              <a:t>Еда</a:t>
            </a:r>
            <a:r>
              <a:rPr lang="ru-RU" spc="290" dirty="0" smtClean="0">
                <a:solidFill>
                  <a:srgbClr val="4764AD"/>
                </a:solidFill>
                <a:latin typeface="Tahoma"/>
                <a:cs typeface="Tahoma"/>
              </a:rPr>
              <a:t>  </a:t>
            </a:r>
            <a:r>
              <a:rPr lang="ru-RU" dirty="0" smtClean="0">
                <a:solidFill>
                  <a:srgbClr val="4764AD"/>
                </a:solidFill>
                <a:latin typeface="Tahoma"/>
                <a:cs typeface="Tahoma"/>
              </a:rPr>
              <a:t>–</a:t>
            </a:r>
            <a:r>
              <a:rPr lang="ru-RU" spc="295" dirty="0" smtClean="0">
                <a:solidFill>
                  <a:srgbClr val="4764AD"/>
                </a:solidFill>
                <a:latin typeface="Tahoma"/>
                <a:cs typeface="Tahoma"/>
              </a:rPr>
              <a:t>  </a:t>
            </a:r>
            <a:r>
              <a:rPr lang="ru-RU" dirty="0" smtClean="0">
                <a:solidFill>
                  <a:srgbClr val="4764AD"/>
                </a:solidFill>
                <a:latin typeface="Tahoma"/>
                <a:cs typeface="Tahoma"/>
              </a:rPr>
              <a:t>это</a:t>
            </a:r>
            <a:r>
              <a:rPr lang="ru-RU" spc="290" dirty="0" smtClean="0">
                <a:solidFill>
                  <a:srgbClr val="4764AD"/>
                </a:solidFill>
                <a:latin typeface="Tahoma"/>
                <a:cs typeface="Tahoma"/>
              </a:rPr>
              <a:t>  </a:t>
            </a:r>
            <a:r>
              <a:rPr lang="ru-RU" dirty="0" smtClean="0">
                <a:solidFill>
                  <a:srgbClr val="4764AD"/>
                </a:solidFill>
                <a:latin typeface="Tahoma"/>
                <a:cs typeface="Tahoma"/>
              </a:rPr>
              <a:t>то,</a:t>
            </a:r>
            <a:r>
              <a:rPr lang="ru-RU" spc="295" dirty="0" smtClean="0">
                <a:solidFill>
                  <a:srgbClr val="4764AD"/>
                </a:solidFill>
                <a:latin typeface="Tahoma"/>
                <a:cs typeface="Tahoma"/>
              </a:rPr>
              <a:t>  </a:t>
            </a:r>
            <a:r>
              <a:rPr lang="ru-RU" dirty="0" smtClean="0">
                <a:solidFill>
                  <a:srgbClr val="4764AD"/>
                </a:solidFill>
                <a:latin typeface="Tahoma"/>
                <a:cs typeface="Tahoma"/>
              </a:rPr>
              <a:t>без</a:t>
            </a:r>
            <a:r>
              <a:rPr lang="ru-RU" spc="290" dirty="0" smtClean="0">
                <a:solidFill>
                  <a:srgbClr val="4764AD"/>
                </a:solidFill>
                <a:latin typeface="Tahoma"/>
                <a:cs typeface="Tahoma"/>
              </a:rPr>
              <a:t>  </a:t>
            </a:r>
            <a:r>
              <a:rPr lang="ru-RU" dirty="0" smtClean="0">
                <a:solidFill>
                  <a:srgbClr val="4764AD"/>
                </a:solidFill>
                <a:latin typeface="Tahoma"/>
                <a:cs typeface="Tahoma"/>
              </a:rPr>
              <a:t>чего</a:t>
            </a:r>
            <a:r>
              <a:rPr lang="ru-RU" spc="295" dirty="0" smtClean="0">
                <a:solidFill>
                  <a:srgbClr val="4764AD"/>
                </a:solidFill>
                <a:latin typeface="Tahoma"/>
                <a:cs typeface="Tahoma"/>
              </a:rPr>
              <a:t>  </a:t>
            </a:r>
            <a:r>
              <a:rPr lang="ru-RU" dirty="0" smtClean="0">
                <a:solidFill>
                  <a:srgbClr val="4764AD"/>
                </a:solidFill>
                <a:latin typeface="Tahoma"/>
                <a:cs typeface="Tahoma"/>
              </a:rPr>
              <a:t>невозможно</a:t>
            </a:r>
            <a:r>
              <a:rPr lang="ru-RU" spc="295" dirty="0" smtClean="0">
                <a:solidFill>
                  <a:srgbClr val="4764AD"/>
                </a:solidFill>
                <a:latin typeface="Tahoma"/>
                <a:cs typeface="Tahoma"/>
              </a:rPr>
              <a:t>  </a:t>
            </a:r>
            <a:r>
              <a:rPr lang="ru-RU" dirty="0" smtClean="0">
                <a:solidFill>
                  <a:srgbClr val="4764AD"/>
                </a:solidFill>
                <a:latin typeface="Tahoma"/>
                <a:cs typeface="Tahoma"/>
              </a:rPr>
              <a:t>нормальное</a:t>
            </a:r>
            <a:r>
              <a:rPr lang="ru-RU" spc="295" dirty="0" smtClean="0">
                <a:solidFill>
                  <a:srgbClr val="4764AD"/>
                </a:solidFill>
                <a:latin typeface="Tahoma"/>
                <a:cs typeface="Tahoma"/>
              </a:rPr>
              <a:t>  </a:t>
            </a:r>
            <a:r>
              <a:rPr lang="ru-RU" dirty="0" smtClean="0">
                <a:solidFill>
                  <a:srgbClr val="4764AD"/>
                </a:solidFill>
                <a:latin typeface="Tahoma"/>
                <a:cs typeface="Tahoma"/>
              </a:rPr>
              <a:t>функционирование</a:t>
            </a:r>
            <a:r>
              <a:rPr lang="ru-RU" spc="305" dirty="0" smtClean="0">
                <a:solidFill>
                  <a:srgbClr val="4764AD"/>
                </a:solidFill>
                <a:latin typeface="Tahoma"/>
                <a:cs typeface="Tahoma"/>
              </a:rPr>
              <a:t>  </a:t>
            </a:r>
            <a:r>
              <a:rPr lang="ru-RU" dirty="0" smtClean="0">
                <a:solidFill>
                  <a:srgbClr val="4764AD"/>
                </a:solidFill>
                <a:latin typeface="Tahoma"/>
                <a:cs typeface="Tahoma"/>
              </a:rPr>
              <a:t>любого</a:t>
            </a:r>
            <a:r>
              <a:rPr lang="ru-RU" spc="300" dirty="0" smtClean="0">
                <a:solidFill>
                  <a:srgbClr val="4764AD"/>
                </a:solidFill>
                <a:latin typeface="Tahoma"/>
                <a:cs typeface="Tahoma"/>
              </a:rPr>
              <a:t>  </a:t>
            </a:r>
            <a:r>
              <a:rPr lang="ru-RU" spc="-10" dirty="0" smtClean="0">
                <a:solidFill>
                  <a:srgbClr val="4764AD"/>
                </a:solidFill>
                <a:latin typeface="Tahoma"/>
                <a:cs typeface="Tahoma"/>
              </a:rPr>
              <a:t>человека. </a:t>
            </a:r>
            <a:r>
              <a:rPr lang="ru-RU" dirty="0" smtClean="0">
                <a:solidFill>
                  <a:srgbClr val="4764AD"/>
                </a:solidFill>
                <a:latin typeface="Tahoma"/>
                <a:cs typeface="Tahoma"/>
              </a:rPr>
              <a:t>Некачественная</a:t>
            </a:r>
            <a:r>
              <a:rPr lang="ru-RU" spc="-20" dirty="0" smtClean="0">
                <a:solidFill>
                  <a:srgbClr val="4764AD"/>
                </a:solidFill>
                <a:latin typeface="Tahoma"/>
                <a:cs typeface="Tahoma"/>
              </a:rPr>
              <a:t> </a:t>
            </a:r>
            <a:r>
              <a:rPr lang="ru-RU" dirty="0" smtClean="0">
                <a:solidFill>
                  <a:srgbClr val="4764AD"/>
                </a:solidFill>
                <a:latin typeface="Tahoma"/>
                <a:cs typeface="Tahoma"/>
              </a:rPr>
              <a:t>и</a:t>
            </a:r>
            <a:r>
              <a:rPr lang="ru-RU" spc="-25" dirty="0" smtClean="0">
                <a:solidFill>
                  <a:srgbClr val="4764AD"/>
                </a:solidFill>
                <a:latin typeface="Tahoma"/>
                <a:cs typeface="Tahoma"/>
              </a:rPr>
              <a:t> </a:t>
            </a:r>
            <a:r>
              <a:rPr lang="ru-RU" dirty="0" smtClean="0">
                <a:solidFill>
                  <a:srgbClr val="4764AD"/>
                </a:solidFill>
                <a:latin typeface="Tahoma"/>
                <a:cs typeface="Tahoma"/>
              </a:rPr>
              <a:t>вредная</a:t>
            </a:r>
            <a:r>
              <a:rPr lang="ru-RU" spc="-30" dirty="0" smtClean="0">
                <a:solidFill>
                  <a:srgbClr val="4764AD"/>
                </a:solidFill>
                <a:latin typeface="Tahoma"/>
                <a:cs typeface="Tahoma"/>
              </a:rPr>
              <a:t> </a:t>
            </a:r>
            <a:r>
              <a:rPr lang="ru-RU" dirty="0" smtClean="0">
                <a:solidFill>
                  <a:srgbClr val="4764AD"/>
                </a:solidFill>
                <a:latin typeface="Tahoma"/>
                <a:cs typeface="Tahoma"/>
              </a:rPr>
              <a:t>еда</a:t>
            </a:r>
            <a:r>
              <a:rPr lang="ru-RU" spc="-35" dirty="0" smtClean="0">
                <a:solidFill>
                  <a:srgbClr val="4764AD"/>
                </a:solidFill>
                <a:latin typeface="Tahoma"/>
                <a:cs typeface="Tahoma"/>
              </a:rPr>
              <a:t> </a:t>
            </a:r>
            <a:r>
              <a:rPr lang="ru-RU" dirty="0" smtClean="0">
                <a:solidFill>
                  <a:srgbClr val="4764AD"/>
                </a:solidFill>
                <a:latin typeface="Tahoma"/>
                <a:cs typeface="Tahoma"/>
              </a:rPr>
              <a:t>может</a:t>
            </a:r>
            <a:r>
              <a:rPr lang="ru-RU" spc="-25" dirty="0" smtClean="0">
                <a:solidFill>
                  <a:srgbClr val="4764AD"/>
                </a:solidFill>
                <a:latin typeface="Tahoma"/>
                <a:cs typeface="Tahoma"/>
              </a:rPr>
              <a:t> </a:t>
            </a:r>
            <a:r>
              <a:rPr lang="ru-RU" dirty="0" smtClean="0">
                <a:solidFill>
                  <a:srgbClr val="4764AD"/>
                </a:solidFill>
                <a:latin typeface="Tahoma"/>
                <a:cs typeface="Tahoma"/>
              </a:rPr>
              <a:t>нанести</a:t>
            </a:r>
            <a:r>
              <a:rPr lang="ru-RU" spc="-10" dirty="0" smtClean="0">
                <a:solidFill>
                  <a:srgbClr val="4764AD"/>
                </a:solidFill>
                <a:latin typeface="Tahoma"/>
                <a:cs typeface="Tahoma"/>
              </a:rPr>
              <a:t> </a:t>
            </a:r>
            <a:r>
              <a:rPr lang="ru-RU" dirty="0" smtClean="0">
                <a:solidFill>
                  <a:srgbClr val="4764AD"/>
                </a:solidFill>
                <a:latin typeface="Tahoma"/>
                <a:cs typeface="Tahoma"/>
              </a:rPr>
              <a:t>существенный</a:t>
            </a:r>
            <a:r>
              <a:rPr lang="ru-RU" spc="-25" dirty="0" smtClean="0">
                <a:solidFill>
                  <a:srgbClr val="4764AD"/>
                </a:solidFill>
                <a:latin typeface="Tahoma"/>
                <a:cs typeface="Tahoma"/>
              </a:rPr>
              <a:t> </a:t>
            </a:r>
            <a:r>
              <a:rPr lang="ru-RU" dirty="0" smtClean="0">
                <a:solidFill>
                  <a:srgbClr val="4764AD"/>
                </a:solidFill>
                <a:latin typeface="Tahoma"/>
                <a:cs typeface="Tahoma"/>
              </a:rPr>
              <a:t>вред</a:t>
            </a:r>
            <a:r>
              <a:rPr lang="ru-RU" spc="-20" dirty="0" smtClean="0">
                <a:solidFill>
                  <a:srgbClr val="4764AD"/>
                </a:solidFill>
                <a:latin typeface="Tahoma"/>
                <a:cs typeface="Tahoma"/>
              </a:rPr>
              <a:t> </a:t>
            </a:r>
            <a:r>
              <a:rPr lang="ru-RU" dirty="0" smtClean="0">
                <a:solidFill>
                  <a:srgbClr val="4764AD"/>
                </a:solidFill>
                <a:latin typeface="Tahoma"/>
                <a:cs typeface="Tahoma"/>
              </a:rPr>
              <a:t>организму,</a:t>
            </a:r>
            <a:r>
              <a:rPr lang="ru-RU" spc="-10" dirty="0" smtClean="0">
                <a:solidFill>
                  <a:srgbClr val="4764AD"/>
                </a:solidFill>
                <a:latin typeface="Tahoma"/>
                <a:cs typeface="Tahoma"/>
              </a:rPr>
              <a:t> </a:t>
            </a:r>
            <a:r>
              <a:rPr lang="ru-RU" dirty="0" smtClean="0">
                <a:solidFill>
                  <a:srgbClr val="4764AD"/>
                </a:solidFill>
                <a:latin typeface="Tahoma"/>
                <a:cs typeface="Tahoma"/>
              </a:rPr>
              <a:t>поэтому</a:t>
            </a:r>
            <a:r>
              <a:rPr lang="ru-RU" spc="-20" dirty="0" smtClean="0">
                <a:solidFill>
                  <a:srgbClr val="4764AD"/>
                </a:solidFill>
                <a:latin typeface="Tahoma"/>
                <a:cs typeface="Tahoma"/>
              </a:rPr>
              <a:t> </a:t>
            </a:r>
            <a:r>
              <a:rPr lang="ru-RU" dirty="0" smtClean="0">
                <a:solidFill>
                  <a:srgbClr val="4764AD"/>
                </a:solidFill>
                <a:latin typeface="Tahoma"/>
                <a:cs typeface="Tahoma"/>
              </a:rPr>
              <a:t>очень</a:t>
            </a:r>
            <a:r>
              <a:rPr lang="ru-RU" spc="-15" dirty="0" smtClean="0">
                <a:solidFill>
                  <a:srgbClr val="4764AD"/>
                </a:solidFill>
                <a:latin typeface="Tahoma"/>
                <a:cs typeface="Tahoma"/>
              </a:rPr>
              <a:t> </a:t>
            </a:r>
            <a:r>
              <a:rPr lang="ru-RU" spc="-10" dirty="0" smtClean="0">
                <a:solidFill>
                  <a:srgbClr val="4764AD"/>
                </a:solidFill>
                <a:latin typeface="Tahoma"/>
                <a:cs typeface="Tahoma"/>
              </a:rPr>
              <a:t>важно </a:t>
            </a:r>
            <a:r>
              <a:rPr lang="ru-RU" dirty="0" smtClean="0">
                <a:solidFill>
                  <a:srgbClr val="4764AD"/>
                </a:solidFill>
                <a:latin typeface="Tahoma"/>
                <a:cs typeface="Tahoma"/>
              </a:rPr>
              <a:t>уметь</a:t>
            </a:r>
            <a:r>
              <a:rPr lang="ru-RU" spc="260" dirty="0" smtClean="0">
                <a:solidFill>
                  <a:srgbClr val="4764AD"/>
                </a:solidFill>
                <a:latin typeface="Tahoma"/>
                <a:cs typeface="Tahoma"/>
              </a:rPr>
              <a:t>  </a:t>
            </a:r>
            <a:r>
              <a:rPr lang="ru-RU" dirty="0" smtClean="0">
                <a:solidFill>
                  <a:srgbClr val="4764AD"/>
                </a:solidFill>
                <a:latin typeface="Tahoma"/>
                <a:cs typeface="Tahoma"/>
              </a:rPr>
              <a:t>отличать</a:t>
            </a:r>
            <a:r>
              <a:rPr lang="ru-RU" spc="270" dirty="0" smtClean="0">
                <a:solidFill>
                  <a:srgbClr val="4764AD"/>
                </a:solidFill>
                <a:latin typeface="Tahoma"/>
                <a:cs typeface="Tahoma"/>
              </a:rPr>
              <a:t>  </a:t>
            </a:r>
            <a:r>
              <a:rPr lang="ru-RU" dirty="0" smtClean="0">
                <a:solidFill>
                  <a:srgbClr val="4764AD"/>
                </a:solidFill>
                <a:latin typeface="Tahoma"/>
                <a:cs typeface="Tahoma"/>
              </a:rPr>
              <a:t>полезные</a:t>
            </a:r>
            <a:r>
              <a:rPr lang="ru-RU" spc="270" dirty="0" smtClean="0">
                <a:solidFill>
                  <a:srgbClr val="4764AD"/>
                </a:solidFill>
                <a:latin typeface="Tahoma"/>
                <a:cs typeface="Tahoma"/>
              </a:rPr>
              <a:t>  </a:t>
            </a:r>
            <a:r>
              <a:rPr lang="ru-RU" dirty="0" smtClean="0">
                <a:solidFill>
                  <a:srgbClr val="4764AD"/>
                </a:solidFill>
                <a:latin typeface="Tahoma"/>
                <a:cs typeface="Tahoma"/>
              </a:rPr>
              <a:t>продукты</a:t>
            </a:r>
            <a:r>
              <a:rPr lang="ru-RU" spc="270" dirty="0" smtClean="0">
                <a:solidFill>
                  <a:srgbClr val="4764AD"/>
                </a:solidFill>
                <a:latin typeface="Tahoma"/>
                <a:cs typeface="Tahoma"/>
              </a:rPr>
              <a:t>  </a:t>
            </a:r>
            <a:r>
              <a:rPr lang="ru-RU" dirty="0" smtClean="0">
                <a:solidFill>
                  <a:srgbClr val="4764AD"/>
                </a:solidFill>
                <a:latin typeface="Tahoma"/>
                <a:cs typeface="Tahoma"/>
              </a:rPr>
              <a:t>от</a:t>
            </a:r>
            <a:r>
              <a:rPr lang="ru-RU" spc="260" dirty="0" smtClean="0">
                <a:solidFill>
                  <a:srgbClr val="4764AD"/>
                </a:solidFill>
                <a:latin typeface="Tahoma"/>
                <a:cs typeface="Tahoma"/>
              </a:rPr>
              <a:t>  </a:t>
            </a:r>
            <a:r>
              <a:rPr lang="ru-RU" dirty="0" smtClean="0">
                <a:solidFill>
                  <a:srgbClr val="4764AD"/>
                </a:solidFill>
                <a:latin typeface="Tahoma"/>
                <a:cs typeface="Tahoma"/>
              </a:rPr>
              <a:t>не</a:t>
            </a:r>
            <a:r>
              <a:rPr lang="ru-RU" spc="265" dirty="0" smtClean="0">
                <a:solidFill>
                  <a:srgbClr val="4764AD"/>
                </a:solidFill>
                <a:latin typeface="Tahoma"/>
                <a:cs typeface="Tahoma"/>
              </a:rPr>
              <a:t>  </a:t>
            </a:r>
            <a:r>
              <a:rPr lang="ru-RU" dirty="0" smtClean="0">
                <a:solidFill>
                  <a:srgbClr val="4764AD"/>
                </a:solidFill>
                <a:latin typeface="Tahoma"/>
                <a:cs typeface="Tahoma"/>
              </a:rPr>
              <a:t>приносящих</a:t>
            </a:r>
            <a:r>
              <a:rPr lang="ru-RU" spc="265" dirty="0" smtClean="0">
                <a:solidFill>
                  <a:srgbClr val="4764AD"/>
                </a:solidFill>
                <a:latin typeface="Tahoma"/>
                <a:cs typeface="Tahoma"/>
              </a:rPr>
              <a:t>  </a:t>
            </a:r>
            <a:r>
              <a:rPr lang="ru-RU" dirty="0" smtClean="0">
                <a:solidFill>
                  <a:srgbClr val="4764AD"/>
                </a:solidFill>
                <a:latin typeface="Tahoma"/>
                <a:cs typeface="Tahoma"/>
              </a:rPr>
              <a:t>пользу</a:t>
            </a:r>
            <a:r>
              <a:rPr lang="ru-RU" spc="265" dirty="0" smtClean="0">
                <a:solidFill>
                  <a:srgbClr val="4764AD"/>
                </a:solidFill>
                <a:latin typeface="Tahoma"/>
                <a:cs typeface="Tahoma"/>
              </a:rPr>
              <a:t>  </a:t>
            </a:r>
            <a:r>
              <a:rPr lang="ru-RU" dirty="0" smtClean="0">
                <a:solidFill>
                  <a:srgbClr val="4764AD"/>
                </a:solidFill>
                <a:latin typeface="Tahoma"/>
                <a:cs typeface="Tahoma"/>
              </a:rPr>
              <a:t>и</a:t>
            </a:r>
            <a:r>
              <a:rPr lang="ru-RU" spc="260" dirty="0" smtClean="0">
                <a:solidFill>
                  <a:srgbClr val="4764AD"/>
                </a:solidFill>
                <a:latin typeface="Tahoma"/>
                <a:cs typeface="Tahoma"/>
              </a:rPr>
              <a:t>  </a:t>
            </a:r>
            <a:r>
              <a:rPr lang="ru-RU" dirty="0" smtClean="0">
                <a:solidFill>
                  <a:srgbClr val="4764AD"/>
                </a:solidFill>
                <a:latin typeface="Tahoma"/>
                <a:cs typeface="Tahoma"/>
              </a:rPr>
              <a:t>соблюдать</a:t>
            </a:r>
            <a:r>
              <a:rPr lang="ru-RU" spc="270" dirty="0" smtClean="0">
                <a:solidFill>
                  <a:srgbClr val="4764AD"/>
                </a:solidFill>
                <a:latin typeface="Tahoma"/>
                <a:cs typeface="Tahoma"/>
              </a:rPr>
              <a:t>  </a:t>
            </a:r>
            <a:r>
              <a:rPr lang="ru-RU" spc="-10" dirty="0" smtClean="0">
                <a:solidFill>
                  <a:srgbClr val="4764AD"/>
                </a:solidFill>
                <a:latin typeface="Tahoma"/>
                <a:cs typeface="Tahoma"/>
              </a:rPr>
              <a:t>программу сбалансированного</a:t>
            </a:r>
            <a:r>
              <a:rPr lang="ru-RU" spc="40" dirty="0" smtClean="0">
                <a:solidFill>
                  <a:srgbClr val="4764AD"/>
                </a:solidFill>
                <a:latin typeface="Tahoma"/>
                <a:cs typeface="Tahoma"/>
              </a:rPr>
              <a:t> </a:t>
            </a:r>
            <a:r>
              <a:rPr lang="ru-RU" spc="-10" dirty="0" smtClean="0">
                <a:solidFill>
                  <a:srgbClr val="4764AD"/>
                </a:solidFill>
                <a:latin typeface="Tahoma"/>
                <a:cs typeface="Tahoma"/>
              </a:rPr>
              <a:t>питания.</a:t>
            </a:r>
            <a:endParaRPr lang="ru-RU" dirty="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36662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402006" y="559189"/>
            <a:ext cx="6741994" cy="1080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" algn="ctr">
              <a:lnSpc>
                <a:spcPts val="3770"/>
              </a:lnSpc>
              <a:spcBef>
                <a:spcPts val="105"/>
              </a:spcBef>
            </a:pPr>
            <a:r>
              <a:rPr lang="ru-RU" sz="4000" b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4000" b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РЕЖИМ</a:t>
            </a:r>
            <a:r>
              <a:rPr lang="ru-RU" sz="4000" b="1" spc="-2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 </a:t>
            </a:r>
            <a:r>
              <a:rPr lang="ru-RU" sz="4000" b="1" spc="-25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ДНЯ</a:t>
            </a:r>
          </a:p>
          <a:p>
            <a:pPr algn="ctr">
              <a:lnSpc>
                <a:spcPts val="3770"/>
              </a:lnSpc>
            </a:pPr>
            <a:r>
              <a:rPr lang="ru-RU" sz="4000" b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И</a:t>
            </a:r>
            <a:r>
              <a:rPr lang="ru-RU" sz="4000" b="1" spc="-35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 </a:t>
            </a:r>
            <a:r>
              <a:rPr lang="ru-RU" sz="4000" b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ЗДОРОВЫЙ</a:t>
            </a:r>
            <a:r>
              <a:rPr lang="ru-RU" sz="4000" b="1" spc="-4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 </a:t>
            </a:r>
            <a:r>
              <a:rPr lang="ru-RU" sz="4000" b="1" spc="-25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СОН</a:t>
            </a:r>
            <a:endParaRPr lang="ru-RU" sz="4000" b="1" dirty="0">
              <a:solidFill>
                <a:schemeClr val="accent5">
                  <a:lumMod val="75000"/>
                </a:schemeClr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50164" y="1703153"/>
            <a:ext cx="3183308" cy="570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</a:pP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34018" y="558625"/>
            <a:ext cx="1146412" cy="1051811"/>
          </a:xfrm>
          <a:prstGeom prst="rect">
            <a:avLst/>
          </a:prstGeom>
        </p:spPr>
      </p:pic>
      <p:pic>
        <p:nvPicPr>
          <p:cNvPr id="7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816618" y="559558"/>
            <a:ext cx="1081721" cy="82591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142699" y="5418161"/>
            <a:ext cx="7001301" cy="936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73660" algn="ctr">
              <a:lnSpc>
                <a:spcPct val="100000"/>
              </a:lnSpc>
              <a:spcBef>
                <a:spcPts val="100"/>
              </a:spcBef>
            </a:pPr>
            <a:r>
              <a:rPr lang="ru-RU" dirty="0" smtClean="0">
                <a:solidFill>
                  <a:srgbClr val="4764AD"/>
                </a:solidFill>
                <a:latin typeface="Tahoma"/>
                <a:cs typeface="Tahoma"/>
              </a:rPr>
              <a:t>Чтобы</a:t>
            </a:r>
            <a:r>
              <a:rPr lang="ru-RU" spc="-25" dirty="0" smtClean="0">
                <a:solidFill>
                  <a:srgbClr val="4764AD"/>
                </a:solidFill>
                <a:latin typeface="Tahoma"/>
                <a:cs typeface="Tahoma"/>
              </a:rPr>
              <a:t> </a:t>
            </a:r>
            <a:r>
              <a:rPr lang="ru-RU" dirty="0" smtClean="0">
                <a:solidFill>
                  <a:srgbClr val="4764AD"/>
                </a:solidFill>
                <a:latin typeface="Tahoma"/>
                <a:cs typeface="Tahoma"/>
              </a:rPr>
              <a:t>всё</a:t>
            </a:r>
            <a:r>
              <a:rPr lang="ru-RU" spc="-35" dirty="0" smtClean="0">
                <a:solidFill>
                  <a:srgbClr val="4764AD"/>
                </a:solidFill>
                <a:latin typeface="Tahoma"/>
                <a:cs typeface="Tahoma"/>
              </a:rPr>
              <a:t> </a:t>
            </a:r>
            <a:r>
              <a:rPr lang="ru-RU" dirty="0" smtClean="0">
                <a:solidFill>
                  <a:srgbClr val="4764AD"/>
                </a:solidFill>
                <a:latin typeface="Tahoma"/>
                <a:cs typeface="Tahoma"/>
              </a:rPr>
              <a:t>в</a:t>
            </a:r>
            <a:r>
              <a:rPr lang="ru-RU" spc="-25" dirty="0" smtClean="0">
                <a:solidFill>
                  <a:srgbClr val="4764AD"/>
                </a:solidFill>
                <a:latin typeface="Tahoma"/>
                <a:cs typeface="Tahoma"/>
              </a:rPr>
              <a:t> </a:t>
            </a:r>
            <a:r>
              <a:rPr lang="ru-RU" spc="-10" dirty="0" smtClean="0">
                <a:solidFill>
                  <a:srgbClr val="4764AD"/>
                </a:solidFill>
                <a:latin typeface="Tahoma"/>
                <a:cs typeface="Tahoma"/>
              </a:rPr>
              <a:t>жизни </a:t>
            </a:r>
            <a:r>
              <a:rPr lang="ru-RU" dirty="0" smtClean="0">
                <a:solidFill>
                  <a:srgbClr val="4764AD"/>
                </a:solidFill>
                <a:latin typeface="Tahoma"/>
                <a:cs typeface="Tahoma"/>
              </a:rPr>
              <a:t>успевать</a:t>
            </a:r>
            <a:r>
              <a:rPr lang="ru-RU" spc="-45" dirty="0" smtClean="0">
                <a:solidFill>
                  <a:srgbClr val="4764AD"/>
                </a:solidFill>
                <a:latin typeface="Tahoma"/>
                <a:cs typeface="Tahoma"/>
              </a:rPr>
              <a:t> </a:t>
            </a:r>
            <a:r>
              <a:rPr lang="ru-RU" dirty="0" smtClean="0">
                <a:solidFill>
                  <a:srgbClr val="4764AD"/>
                </a:solidFill>
                <a:latin typeface="Tahoma"/>
                <a:cs typeface="Tahoma"/>
              </a:rPr>
              <a:t>и</a:t>
            </a:r>
            <a:r>
              <a:rPr lang="ru-RU" spc="-25" dirty="0" smtClean="0">
                <a:solidFill>
                  <a:srgbClr val="4764AD"/>
                </a:solidFill>
                <a:latin typeface="Tahoma"/>
                <a:cs typeface="Tahoma"/>
              </a:rPr>
              <a:t> </a:t>
            </a:r>
            <a:r>
              <a:rPr lang="ru-RU" dirty="0" smtClean="0">
                <a:solidFill>
                  <a:srgbClr val="4764AD"/>
                </a:solidFill>
                <a:latin typeface="Tahoma"/>
                <a:cs typeface="Tahoma"/>
              </a:rPr>
              <a:t>при</a:t>
            </a:r>
            <a:r>
              <a:rPr lang="ru-RU" spc="-40" dirty="0" smtClean="0">
                <a:solidFill>
                  <a:srgbClr val="4764AD"/>
                </a:solidFill>
                <a:latin typeface="Tahoma"/>
                <a:cs typeface="Tahoma"/>
              </a:rPr>
              <a:t> </a:t>
            </a:r>
            <a:r>
              <a:rPr lang="ru-RU" spc="-20" dirty="0" smtClean="0">
                <a:solidFill>
                  <a:srgbClr val="4764AD"/>
                </a:solidFill>
                <a:latin typeface="Tahoma"/>
                <a:cs typeface="Tahoma"/>
              </a:rPr>
              <a:t>этом </a:t>
            </a:r>
            <a:r>
              <a:rPr lang="ru-RU" spc="-10" dirty="0" smtClean="0">
                <a:solidFill>
                  <a:srgbClr val="4764AD"/>
                </a:solidFill>
                <a:latin typeface="Tahoma"/>
                <a:cs typeface="Tahoma"/>
              </a:rPr>
              <a:t>чувствовать</a:t>
            </a:r>
            <a:r>
              <a:rPr lang="ru-RU" spc="-40" dirty="0" smtClean="0">
                <a:solidFill>
                  <a:srgbClr val="4764AD"/>
                </a:solidFill>
                <a:latin typeface="Tahoma"/>
                <a:cs typeface="Tahoma"/>
              </a:rPr>
              <a:t> </a:t>
            </a:r>
            <a:r>
              <a:rPr lang="ru-RU" spc="-20" dirty="0" smtClean="0">
                <a:solidFill>
                  <a:srgbClr val="4764AD"/>
                </a:solidFill>
                <a:latin typeface="Tahoma"/>
                <a:cs typeface="Tahoma"/>
              </a:rPr>
              <a:t>себя</a:t>
            </a:r>
            <a:endParaRPr lang="ru-RU" dirty="0" smtClean="0">
              <a:latin typeface="Tahoma"/>
              <a:cs typeface="Tahoma"/>
            </a:endParaRPr>
          </a:p>
          <a:p>
            <a:pPr marL="12700" marR="5080" indent="68580" algn="ctr">
              <a:lnSpc>
                <a:spcPct val="100000"/>
              </a:lnSpc>
              <a:spcBef>
                <a:spcPts val="100"/>
              </a:spcBef>
            </a:pPr>
            <a:r>
              <a:rPr lang="ru-RU" dirty="0" smtClean="0">
                <a:solidFill>
                  <a:srgbClr val="4764AD"/>
                </a:solidFill>
                <a:latin typeface="Tahoma"/>
                <a:cs typeface="Tahoma"/>
              </a:rPr>
              <a:t>бодрым,</a:t>
            </a:r>
            <a:r>
              <a:rPr lang="ru-RU" spc="-60" dirty="0" smtClean="0">
                <a:solidFill>
                  <a:srgbClr val="4764AD"/>
                </a:solidFill>
                <a:latin typeface="Tahoma"/>
                <a:cs typeface="Tahoma"/>
              </a:rPr>
              <a:t> </a:t>
            </a:r>
            <a:r>
              <a:rPr lang="ru-RU" spc="-10" dirty="0" smtClean="0">
                <a:solidFill>
                  <a:srgbClr val="4764AD"/>
                </a:solidFill>
                <a:latin typeface="Tahoma"/>
                <a:cs typeface="Tahoma"/>
              </a:rPr>
              <a:t>необходимо правильно </a:t>
            </a:r>
            <a:r>
              <a:rPr lang="ru-RU" dirty="0" smtClean="0">
                <a:solidFill>
                  <a:srgbClr val="4764AD"/>
                </a:solidFill>
                <a:latin typeface="Tahoma"/>
                <a:cs typeface="Tahoma"/>
              </a:rPr>
              <a:t>распределять</a:t>
            </a:r>
            <a:r>
              <a:rPr lang="ru-RU" spc="-140" dirty="0" smtClean="0">
                <a:solidFill>
                  <a:srgbClr val="4764AD"/>
                </a:solidFill>
                <a:latin typeface="Tahoma"/>
                <a:cs typeface="Tahoma"/>
              </a:rPr>
              <a:t> </a:t>
            </a:r>
            <a:r>
              <a:rPr lang="ru-RU" spc="-20" dirty="0" smtClean="0">
                <a:solidFill>
                  <a:srgbClr val="4764AD"/>
                </a:solidFill>
                <a:latin typeface="Tahoma"/>
                <a:cs typeface="Tahoma"/>
              </a:rPr>
              <a:t>свой </a:t>
            </a:r>
            <a:r>
              <a:rPr lang="ru-RU" dirty="0" smtClean="0">
                <a:solidFill>
                  <a:srgbClr val="4764AD"/>
                </a:solidFill>
                <a:latin typeface="Tahoma"/>
                <a:cs typeface="Tahoma"/>
              </a:rPr>
              <a:t>режим</a:t>
            </a:r>
            <a:r>
              <a:rPr lang="ru-RU" spc="-65" dirty="0" smtClean="0">
                <a:solidFill>
                  <a:srgbClr val="4764AD"/>
                </a:solidFill>
                <a:latin typeface="Tahoma"/>
                <a:cs typeface="Tahoma"/>
              </a:rPr>
              <a:t> </a:t>
            </a:r>
            <a:r>
              <a:rPr lang="ru-RU" spc="-20" dirty="0" smtClean="0">
                <a:solidFill>
                  <a:srgbClr val="4764AD"/>
                </a:solidFill>
                <a:latin typeface="Tahoma"/>
                <a:cs typeface="Tahoma"/>
              </a:rPr>
              <a:t>дня.</a:t>
            </a:r>
            <a:r>
              <a:rPr lang="ru-RU" dirty="0" smtClean="0">
                <a:solidFill>
                  <a:srgbClr val="4764AD"/>
                </a:solidFill>
                <a:latin typeface="Tahoma"/>
                <a:cs typeface="Tahoma"/>
              </a:rPr>
              <a:t> </a:t>
            </a:r>
            <a:endParaRPr lang="ru-RU" dirty="0" smtClean="0">
              <a:solidFill>
                <a:srgbClr val="4764AD"/>
              </a:solidFill>
              <a:latin typeface="Tahoma"/>
              <a:cs typeface="Tahoma"/>
            </a:endParaRPr>
          </a:p>
          <a:p>
            <a:pPr marL="12700" marR="5080" algn="ctr">
              <a:lnSpc>
                <a:spcPct val="100000"/>
              </a:lnSpc>
            </a:pPr>
            <a:endParaRPr lang="ru-RU" dirty="0">
              <a:latin typeface="Tahoma"/>
              <a:cs typeface="Tahoma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542197" y="1815152"/>
            <a:ext cx="760180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indent="68580" algn="just">
              <a:lnSpc>
                <a:spcPct val="100000"/>
              </a:lnSpc>
              <a:spcBef>
                <a:spcPts val="100"/>
              </a:spcBef>
            </a:pPr>
            <a:r>
              <a:rPr lang="ru-RU" dirty="0" smtClean="0">
                <a:solidFill>
                  <a:srgbClr val="4764AD"/>
                </a:solidFill>
                <a:latin typeface="Tahoma"/>
                <a:cs typeface="Tahoma"/>
              </a:rPr>
              <a:t>Правильный</a:t>
            </a:r>
            <a:r>
              <a:rPr lang="ru-RU" spc="-45" dirty="0" smtClean="0">
                <a:solidFill>
                  <a:srgbClr val="4764AD"/>
                </a:solidFill>
                <a:latin typeface="Tahoma"/>
                <a:cs typeface="Tahoma"/>
              </a:rPr>
              <a:t> </a:t>
            </a:r>
            <a:r>
              <a:rPr lang="ru-RU" dirty="0" smtClean="0">
                <a:solidFill>
                  <a:srgbClr val="4764AD"/>
                </a:solidFill>
                <a:latin typeface="Tahoma"/>
                <a:cs typeface="Tahoma"/>
              </a:rPr>
              <a:t>режим</a:t>
            </a:r>
            <a:r>
              <a:rPr lang="ru-RU" spc="-55" dirty="0" smtClean="0">
                <a:solidFill>
                  <a:srgbClr val="4764AD"/>
                </a:solidFill>
                <a:latin typeface="Tahoma"/>
                <a:cs typeface="Tahoma"/>
              </a:rPr>
              <a:t> </a:t>
            </a:r>
            <a:r>
              <a:rPr lang="ru-RU" dirty="0" smtClean="0">
                <a:solidFill>
                  <a:srgbClr val="4764AD"/>
                </a:solidFill>
                <a:latin typeface="Tahoma"/>
                <a:cs typeface="Tahoma"/>
              </a:rPr>
              <a:t>дня</a:t>
            </a:r>
            <a:r>
              <a:rPr lang="ru-RU" spc="-45" dirty="0" smtClean="0">
                <a:solidFill>
                  <a:srgbClr val="4764AD"/>
                </a:solidFill>
                <a:latin typeface="Tahoma"/>
                <a:cs typeface="Tahoma"/>
              </a:rPr>
              <a:t> </a:t>
            </a:r>
            <a:r>
              <a:rPr lang="ru-RU" spc="-50" dirty="0" smtClean="0">
                <a:solidFill>
                  <a:srgbClr val="4764AD"/>
                </a:solidFill>
                <a:latin typeface="Tahoma"/>
                <a:cs typeface="Tahoma"/>
              </a:rPr>
              <a:t>— </a:t>
            </a:r>
            <a:r>
              <a:rPr lang="ru-RU" dirty="0" smtClean="0">
                <a:solidFill>
                  <a:srgbClr val="4764AD"/>
                </a:solidFill>
                <a:latin typeface="Tahoma"/>
                <a:cs typeface="Tahoma"/>
              </a:rPr>
              <a:t>это</a:t>
            </a:r>
            <a:r>
              <a:rPr lang="ru-RU" spc="-25" dirty="0" smtClean="0">
                <a:solidFill>
                  <a:srgbClr val="4764AD"/>
                </a:solidFill>
                <a:latin typeface="Tahoma"/>
                <a:cs typeface="Tahoma"/>
              </a:rPr>
              <a:t> </a:t>
            </a:r>
            <a:r>
              <a:rPr lang="ru-RU" dirty="0" smtClean="0">
                <a:solidFill>
                  <a:srgbClr val="4764AD"/>
                </a:solidFill>
                <a:latin typeface="Tahoma"/>
                <a:cs typeface="Tahoma"/>
              </a:rPr>
              <a:t>когда</a:t>
            </a:r>
            <a:r>
              <a:rPr lang="ru-RU" spc="-15" dirty="0" smtClean="0">
                <a:solidFill>
                  <a:srgbClr val="4764AD"/>
                </a:solidFill>
                <a:latin typeface="Tahoma"/>
                <a:cs typeface="Tahoma"/>
              </a:rPr>
              <a:t> </a:t>
            </a:r>
            <a:r>
              <a:rPr lang="ru-RU" dirty="0" smtClean="0">
                <a:solidFill>
                  <a:srgbClr val="4764AD"/>
                </a:solidFill>
                <a:latin typeface="Tahoma"/>
                <a:cs typeface="Tahoma"/>
              </a:rPr>
              <a:t>ты</a:t>
            </a:r>
            <a:r>
              <a:rPr lang="ru-RU" spc="-25" dirty="0" smtClean="0">
                <a:solidFill>
                  <a:srgbClr val="4764AD"/>
                </a:solidFill>
                <a:latin typeface="Tahoma"/>
                <a:cs typeface="Tahoma"/>
              </a:rPr>
              <a:t> </a:t>
            </a:r>
            <a:r>
              <a:rPr lang="ru-RU" spc="-10" dirty="0" smtClean="0">
                <a:solidFill>
                  <a:srgbClr val="4764AD"/>
                </a:solidFill>
                <a:latin typeface="Tahoma"/>
                <a:cs typeface="Tahoma"/>
              </a:rPr>
              <a:t>умеешь </a:t>
            </a:r>
            <a:r>
              <a:rPr lang="ru-RU" dirty="0" smtClean="0">
                <a:solidFill>
                  <a:srgbClr val="4764AD"/>
                </a:solidFill>
                <a:latin typeface="Tahoma"/>
                <a:cs typeface="Tahoma"/>
              </a:rPr>
              <a:t>рационально</a:t>
            </a:r>
            <a:r>
              <a:rPr lang="ru-RU" spc="-45" dirty="0" smtClean="0">
                <a:solidFill>
                  <a:srgbClr val="4764AD"/>
                </a:solidFill>
                <a:latin typeface="Tahoma"/>
                <a:cs typeface="Tahoma"/>
              </a:rPr>
              <a:t> </a:t>
            </a:r>
            <a:r>
              <a:rPr lang="ru-RU" spc="-10" dirty="0" smtClean="0">
                <a:solidFill>
                  <a:srgbClr val="4764AD"/>
                </a:solidFill>
                <a:latin typeface="Tahoma"/>
                <a:cs typeface="Tahoma"/>
              </a:rPr>
              <a:t>использовать </a:t>
            </a:r>
            <a:r>
              <a:rPr lang="ru-RU" dirty="0" smtClean="0">
                <a:solidFill>
                  <a:srgbClr val="4764AD"/>
                </a:solidFill>
                <a:latin typeface="Tahoma"/>
                <a:cs typeface="Tahoma"/>
              </a:rPr>
              <a:t>время</a:t>
            </a:r>
            <a:r>
              <a:rPr lang="ru-RU" spc="-40" dirty="0" smtClean="0">
                <a:solidFill>
                  <a:srgbClr val="4764AD"/>
                </a:solidFill>
                <a:latin typeface="Tahoma"/>
                <a:cs typeface="Tahoma"/>
              </a:rPr>
              <a:t> </a:t>
            </a:r>
            <a:r>
              <a:rPr lang="ru-RU" dirty="0" smtClean="0">
                <a:solidFill>
                  <a:srgbClr val="4764AD"/>
                </a:solidFill>
                <a:latin typeface="Tahoma"/>
                <a:cs typeface="Tahoma"/>
              </a:rPr>
              <a:t>сна,</a:t>
            </a:r>
            <a:r>
              <a:rPr lang="ru-RU" spc="-25" dirty="0" smtClean="0">
                <a:solidFill>
                  <a:srgbClr val="4764AD"/>
                </a:solidFill>
                <a:latin typeface="Tahoma"/>
                <a:cs typeface="Tahoma"/>
              </a:rPr>
              <a:t> </a:t>
            </a:r>
            <a:r>
              <a:rPr lang="ru-RU" spc="-10" dirty="0" smtClean="0">
                <a:solidFill>
                  <a:srgbClr val="4764AD"/>
                </a:solidFill>
                <a:latin typeface="Tahoma"/>
                <a:cs typeface="Tahoma"/>
              </a:rPr>
              <a:t>личной </a:t>
            </a:r>
            <a:r>
              <a:rPr lang="ru-RU" dirty="0" smtClean="0">
                <a:solidFill>
                  <a:srgbClr val="4764AD"/>
                </a:solidFill>
                <a:latin typeface="Tahoma"/>
                <a:cs typeface="Tahoma"/>
              </a:rPr>
              <a:t>гигиены,</a:t>
            </a:r>
            <a:r>
              <a:rPr lang="ru-RU" spc="-75" dirty="0" smtClean="0">
                <a:solidFill>
                  <a:srgbClr val="4764AD"/>
                </a:solidFill>
                <a:latin typeface="Tahoma"/>
                <a:cs typeface="Tahoma"/>
              </a:rPr>
              <a:t> </a:t>
            </a:r>
            <a:r>
              <a:rPr lang="ru-RU" dirty="0" smtClean="0">
                <a:solidFill>
                  <a:srgbClr val="4764AD"/>
                </a:solidFill>
                <a:latin typeface="Tahoma"/>
                <a:cs typeface="Tahoma"/>
              </a:rPr>
              <a:t>питания,</a:t>
            </a:r>
            <a:r>
              <a:rPr lang="ru-RU" spc="-70" dirty="0" smtClean="0">
                <a:solidFill>
                  <a:srgbClr val="4764AD"/>
                </a:solidFill>
                <a:latin typeface="Tahoma"/>
                <a:cs typeface="Tahoma"/>
              </a:rPr>
              <a:t> </a:t>
            </a:r>
            <a:r>
              <a:rPr lang="ru-RU" spc="-10" dirty="0" smtClean="0">
                <a:solidFill>
                  <a:srgbClr val="4764AD"/>
                </a:solidFill>
                <a:latin typeface="Tahoma"/>
                <a:cs typeface="Tahoma"/>
              </a:rPr>
              <a:t>учёбы, </a:t>
            </a:r>
            <a:r>
              <a:rPr lang="ru-RU" dirty="0" smtClean="0">
                <a:solidFill>
                  <a:srgbClr val="4764AD"/>
                </a:solidFill>
                <a:latin typeface="Tahoma"/>
                <a:cs typeface="Tahoma"/>
              </a:rPr>
              <a:t>занятий</a:t>
            </a:r>
            <a:r>
              <a:rPr lang="ru-RU" spc="-45" dirty="0" smtClean="0">
                <a:solidFill>
                  <a:srgbClr val="4764AD"/>
                </a:solidFill>
                <a:latin typeface="Tahoma"/>
                <a:cs typeface="Tahoma"/>
              </a:rPr>
              <a:t> </a:t>
            </a:r>
            <a:r>
              <a:rPr lang="ru-RU" spc="-10" dirty="0" smtClean="0">
                <a:solidFill>
                  <a:srgbClr val="4764AD"/>
                </a:solidFill>
                <a:latin typeface="Tahoma"/>
                <a:cs typeface="Tahoma"/>
              </a:rPr>
              <a:t>спортом, </a:t>
            </a:r>
            <a:r>
              <a:rPr lang="ru-RU" dirty="0" smtClean="0">
                <a:solidFill>
                  <a:srgbClr val="4764AD"/>
                </a:solidFill>
                <a:latin typeface="Tahoma"/>
                <a:cs typeface="Tahoma"/>
              </a:rPr>
              <a:t>физической</a:t>
            </a:r>
            <a:r>
              <a:rPr lang="ru-RU" spc="-75" dirty="0" smtClean="0">
                <a:solidFill>
                  <a:srgbClr val="4764AD"/>
                </a:solidFill>
                <a:latin typeface="Tahoma"/>
                <a:cs typeface="Tahoma"/>
              </a:rPr>
              <a:t> </a:t>
            </a:r>
            <a:r>
              <a:rPr lang="ru-RU" dirty="0" smtClean="0">
                <a:solidFill>
                  <a:srgbClr val="4764AD"/>
                </a:solidFill>
                <a:latin typeface="Tahoma"/>
                <a:cs typeface="Tahoma"/>
              </a:rPr>
              <a:t>активности</a:t>
            </a:r>
            <a:r>
              <a:rPr lang="ru-RU" spc="-65" dirty="0" smtClean="0">
                <a:solidFill>
                  <a:srgbClr val="4764AD"/>
                </a:solidFill>
                <a:latin typeface="Tahoma"/>
                <a:cs typeface="Tahoma"/>
              </a:rPr>
              <a:t> </a:t>
            </a:r>
            <a:r>
              <a:rPr lang="ru-RU" spc="-50" dirty="0" smtClean="0">
                <a:solidFill>
                  <a:srgbClr val="4764AD"/>
                </a:solidFill>
                <a:latin typeface="Tahoma"/>
                <a:cs typeface="Tahoma"/>
              </a:rPr>
              <a:t>и </a:t>
            </a:r>
            <a:r>
              <a:rPr lang="ru-RU" spc="-10" dirty="0" smtClean="0">
                <a:solidFill>
                  <a:srgbClr val="4764AD"/>
                </a:solidFill>
                <a:latin typeface="Tahoma"/>
                <a:cs typeface="Tahoma"/>
              </a:rPr>
              <a:t>отдыха</a:t>
            </a:r>
            <a:r>
              <a:rPr lang="ru-RU" sz="2000" spc="-10" dirty="0" smtClean="0">
                <a:solidFill>
                  <a:srgbClr val="4764AD"/>
                </a:solidFill>
                <a:latin typeface="Tahoma"/>
                <a:cs typeface="Tahoma"/>
              </a:rPr>
              <a:t>.</a:t>
            </a:r>
            <a:endParaRPr lang="ru-RU" sz="2000" dirty="0" smtClean="0">
              <a:latin typeface="Tahoma"/>
              <a:cs typeface="Tahoma"/>
            </a:endParaRPr>
          </a:p>
        </p:txBody>
      </p:sp>
      <p:pic>
        <p:nvPicPr>
          <p:cNvPr id="10" name="object 1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482288" y="3093447"/>
            <a:ext cx="1496567" cy="1871472"/>
          </a:xfrm>
          <a:prstGeom prst="rect">
            <a:avLst/>
          </a:prstGeom>
        </p:spPr>
      </p:pic>
      <p:pic>
        <p:nvPicPr>
          <p:cNvPr id="12" name="object 1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576741" y="3361217"/>
            <a:ext cx="1095755" cy="1094232"/>
          </a:xfrm>
          <a:prstGeom prst="rect">
            <a:avLst/>
          </a:prstGeom>
        </p:spPr>
      </p:pic>
      <p:pic>
        <p:nvPicPr>
          <p:cNvPr id="13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904362" y="4574707"/>
            <a:ext cx="902208" cy="903732"/>
          </a:xfrm>
          <a:prstGeom prst="rect">
            <a:avLst/>
          </a:prstGeom>
        </p:spPr>
      </p:pic>
      <p:pic>
        <p:nvPicPr>
          <p:cNvPr id="14" name="object 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845722" y="2872649"/>
            <a:ext cx="797051" cy="794003"/>
          </a:xfrm>
          <a:prstGeom prst="rect">
            <a:avLst/>
          </a:prstGeom>
        </p:spPr>
      </p:pic>
      <p:pic>
        <p:nvPicPr>
          <p:cNvPr id="15" name="object 1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541594" y="2852951"/>
            <a:ext cx="900683" cy="900684"/>
          </a:xfrm>
          <a:prstGeom prst="rect">
            <a:avLst/>
          </a:prstGeom>
        </p:spPr>
      </p:pic>
      <p:pic>
        <p:nvPicPr>
          <p:cNvPr id="16" name="object 1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387965" y="4285739"/>
            <a:ext cx="1194815" cy="1193292"/>
          </a:xfrm>
          <a:prstGeom prst="rect">
            <a:avLst/>
          </a:prstGeom>
        </p:spPr>
      </p:pic>
      <p:pic>
        <p:nvPicPr>
          <p:cNvPr id="17" name="object 12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2521810" y="3556038"/>
            <a:ext cx="1074420" cy="1074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336662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557365" y="559189"/>
            <a:ext cx="10823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</a:t>
            </a:r>
            <a:endParaRPr lang="ru-RU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50164" y="1703153"/>
            <a:ext cx="3183308" cy="570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</a:pP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323647" y="473832"/>
            <a:ext cx="884516" cy="88451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160844" y="573206"/>
            <a:ext cx="59831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ФИЗИЧЕСКАЯ</a:t>
            </a:r>
            <a:r>
              <a:rPr lang="ru-RU" sz="4000" b="1" spc="-55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 </a:t>
            </a:r>
            <a:r>
              <a:rPr lang="ru-RU" sz="4000" b="1" spc="-1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АКТИВНОСТЬ</a:t>
            </a:r>
            <a:endParaRPr lang="ru-RU" sz="4000" b="1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8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977311" y="1542424"/>
            <a:ext cx="2621985" cy="2142471"/>
          </a:xfrm>
          <a:prstGeom prst="rect">
            <a:avLst/>
          </a:prstGeom>
        </p:spPr>
      </p:pic>
      <p:pic>
        <p:nvPicPr>
          <p:cNvPr id="9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455391" y="1683087"/>
            <a:ext cx="2290936" cy="1974513"/>
          </a:xfrm>
          <a:prstGeom prst="rect">
            <a:avLst/>
          </a:prstGeom>
        </p:spPr>
      </p:pic>
      <p:pic>
        <p:nvPicPr>
          <p:cNvPr id="10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535474" y="5247496"/>
            <a:ext cx="3738782" cy="1610504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4135272" y="1460310"/>
            <a:ext cx="27227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lang="ru-RU" dirty="0" smtClean="0">
                <a:solidFill>
                  <a:srgbClr val="4764AD"/>
                </a:solidFill>
                <a:latin typeface="Tahoma"/>
                <a:cs typeface="Tahoma"/>
              </a:rPr>
              <a:t>Всемирная</a:t>
            </a:r>
            <a:r>
              <a:rPr lang="ru-RU" spc="-80" dirty="0" smtClean="0">
                <a:solidFill>
                  <a:srgbClr val="4764AD"/>
                </a:solidFill>
                <a:latin typeface="Tahoma"/>
                <a:cs typeface="Tahoma"/>
              </a:rPr>
              <a:t> </a:t>
            </a:r>
            <a:r>
              <a:rPr lang="ru-RU" dirty="0" smtClean="0">
                <a:solidFill>
                  <a:srgbClr val="4764AD"/>
                </a:solidFill>
                <a:latin typeface="Tahoma"/>
                <a:cs typeface="Tahoma"/>
              </a:rPr>
              <a:t>организация</a:t>
            </a:r>
            <a:r>
              <a:rPr lang="ru-RU" spc="-60" dirty="0" smtClean="0">
                <a:solidFill>
                  <a:srgbClr val="4764AD"/>
                </a:solidFill>
                <a:latin typeface="Tahoma"/>
                <a:cs typeface="Tahoma"/>
              </a:rPr>
              <a:t> </a:t>
            </a:r>
            <a:r>
              <a:rPr lang="ru-RU" dirty="0" smtClean="0">
                <a:solidFill>
                  <a:srgbClr val="4764AD"/>
                </a:solidFill>
                <a:latin typeface="Tahoma"/>
                <a:cs typeface="Tahoma"/>
              </a:rPr>
              <a:t>здравоохранения</a:t>
            </a:r>
            <a:r>
              <a:rPr lang="ru-RU" spc="-85" dirty="0" smtClean="0">
                <a:solidFill>
                  <a:srgbClr val="4764AD"/>
                </a:solidFill>
                <a:latin typeface="Tahoma"/>
                <a:cs typeface="Tahoma"/>
              </a:rPr>
              <a:t> </a:t>
            </a:r>
            <a:r>
              <a:rPr lang="ru-RU" dirty="0" smtClean="0">
                <a:solidFill>
                  <a:srgbClr val="4764AD"/>
                </a:solidFill>
                <a:latin typeface="Tahoma"/>
                <a:cs typeface="Tahoma"/>
              </a:rPr>
              <a:t>считает,</a:t>
            </a:r>
            <a:r>
              <a:rPr lang="ru-RU" spc="-75" dirty="0" smtClean="0">
                <a:solidFill>
                  <a:srgbClr val="4764AD"/>
                </a:solidFill>
                <a:latin typeface="Tahoma"/>
                <a:cs typeface="Tahoma"/>
              </a:rPr>
              <a:t> </a:t>
            </a:r>
            <a:r>
              <a:rPr lang="ru-RU" spc="-25" dirty="0" smtClean="0">
                <a:solidFill>
                  <a:srgbClr val="4764AD"/>
                </a:solidFill>
                <a:latin typeface="Tahoma"/>
                <a:cs typeface="Tahoma"/>
              </a:rPr>
              <a:t>что </a:t>
            </a:r>
            <a:r>
              <a:rPr lang="ru-RU" dirty="0" smtClean="0">
                <a:solidFill>
                  <a:srgbClr val="4764AD"/>
                </a:solidFill>
                <a:latin typeface="Tahoma"/>
                <a:cs typeface="Tahoma"/>
              </a:rPr>
              <a:t>ребёнок</a:t>
            </a:r>
            <a:r>
              <a:rPr lang="ru-RU" spc="-75" dirty="0" smtClean="0">
                <a:solidFill>
                  <a:srgbClr val="4764AD"/>
                </a:solidFill>
                <a:latin typeface="Tahoma"/>
                <a:cs typeface="Tahoma"/>
              </a:rPr>
              <a:t> </a:t>
            </a:r>
            <a:r>
              <a:rPr lang="ru-RU" dirty="0" smtClean="0">
                <a:solidFill>
                  <a:srgbClr val="4764AD"/>
                </a:solidFill>
                <a:latin typeface="Tahoma"/>
                <a:cs typeface="Tahoma"/>
              </a:rPr>
              <a:t>школьного</a:t>
            </a:r>
            <a:r>
              <a:rPr lang="ru-RU" spc="-45" dirty="0" smtClean="0">
                <a:solidFill>
                  <a:srgbClr val="4764AD"/>
                </a:solidFill>
                <a:latin typeface="Tahoma"/>
                <a:cs typeface="Tahoma"/>
              </a:rPr>
              <a:t> </a:t>
            </a:r>
            <a:r>
              <a:rPr lang="ru-RU" dirty="0" smtClean="0">
                <a:solidFill>
                  <a:srgbClr val="4764AD"/>
                </a:solidFill>
                <a:latin typeface="Tahoma"/>
                <a:cs typeface="Tahoma"/>
              </a:rPr>
              <a:t>возраста</a:t>
            </a:r>
            <a:r>
              <a:rPr lang="ru-RU" spc="-60" dirty="0" smtClean="0">
                <a:solidFill>
                  <a:srgbClr val="4764AD"/>
                </a:solidFill>
                <a:latin typeface="Tahoma"/>
                <a:cs typeface="Tahoma"/>
              </a:rPr>
              <a:t> </a:t>
            </a:r>
            <a:r>
              <a:rPr lang="ru-RU" dirty="0" smtClean="0">
                <a:solidFill>
                  <a:srgbClr val="4764AD"/>
                </a:solidFill>
                <a:latin typeface="Tahoma"/>
                <a:cs typeface="Tahoma"/>
              </a:rPr>
              <a:t>должен</a:t>
            </a:r>
            <a:r>
              <a:rPr lang="ru-RU" spc="-55" dirty="0" smtClean="0">
                <a:solidFill>
                  <a:srgbClr val="4764AD"/>
                </a:solidFill>
                <a:latin typeface="Tahoma"/>
                <a:cs typeface="Tahoma"/>
              </a:rPr>
              <a:t> </a:t>
            </a:r>
            <a:r>
              <a:rPr lang="ru-RU" spc="-10" dirty="0" smtClean="0">
                <a:solidFill>
                  <a:srgbClr val="4764AD"/>
                </a:solidFill>
                <a:latin typeface="Tahoma"/>
                <a:cs typeface="Tahoma"/>
              </a:rPr>
              <a:t>двигаться</a:t>
            </a:r>
            <a:endParaRPr lang="ru-RU" dirty="0" smtClean="0">
              <a:latin typeface="Tahoma"/>
              <a:cs typeface="Tahoma"/>
            </a:endParaRPr>
          </a:p>
          <a:p>
            <a:pPr marL="313055" marR="306070" algn="ctr">
              <a:lnSpc>
                <a:spcPct val="100000"/>
              </a:lnSpc>
            </a:pPr>
            <a:r>
              <a:rPr lang="ru-RU" dirty="0" smtClean="0">
                <a:solidFill>
                  <a:srgbClr val="4764AD"/>
                </a:solidFill>
                <a:latin typeface="Tahoma"/>
                <a:cs typeface="Tahoma"/>
              </a:rPr>
              <a:t>не</a:t>
            </a:r>
            <a:r>
              <a:rPr lang="ru-RU" spc="-35" dirty="0" smtClean="0">
                <a:solidFill>
                  <a:srgbClr val="4764AD"/>
                </a:solidFill>
                <a:latin typeface="Tahoma"/>
                <a:cs typeface="Tahoma"/>
              </a:rPr>
              <a:t> </a:t>
            </a:r>
            <a:r>
              <a:rPr lang="ru-RU" dirty="0" smtClean="0">
                <a:solidFill>
                  <a:srgbClr val="4764AD"/>
                </a:solidFill>
                <a:latin typeface="Tahoma"/>
                <a:cs typeface="Tahoma"/>
              </a:rPr>
              <a:t>менее</a:t>
            </a:r>
            <a:r>
              <a:rPr lang="ru-RU" spc="-15" dirty="0" smtClean="0">
                <a:solidFill>
                  <a:srgbClr val="4764AD"/>
                </a:solidFill>
                <a:latin typeface="Tahoma"/>
                <a:cs typeface="Tahoma"/>
              </a:rPr>
              <a:t> </a:t>
            </a:r>
            <a:r>
              <a:rPr lang="ru-RU" dirty="0" smtClean="0">
                <a:solidFill>
                  <a:srgbClr val="4764AD"/>
                </a:solidFill>
                <a:latin typeface="Tahoma"/>
                <a:cs typeface="Tahoma"/>
              </a:rPr>
              <a:t>60</a:t>
            </a:r>
            <a:r>
              <a:rPr lang="ru-RU" spc="-25" dirty="0" smtClean="0">
                <a:solidFill>
                  <a:srgbClr val="4764AD"/>
                </a:solidFill>
                <a:latin typeface="Tahoma"/>
                <a:cs typeface="Tahoma"/>
              </a:rPr>
              <a:t> </a:t>
            </a:r>
            <a:r>
              <a:rPr lang="ru-RU" dirty="0" smtClean="0">
                <a:solidFill>
                  <a:srgbClr val="4764AD"/>
                </a:solidFill>
                <a:latin typeface="Tahoma"/>
                <a:cs typeface="Tahoma"/>
              </a:rPr>
              <a:t>минут</a:t>
            </a:r>
            <a:r>
              <a:rPr lang="ru-RU" spc="5" dirty="0" smtClean="0">
                <a:solidFill>
                  <a:srgbClr val="4764AD"/>
                </a:solidFill>
                <a:latin typeface="Tahoma"/>
                <a:cs typeface="Tahoma"/>
              </a:rPr>
              <a:t> </a:t>
            </a:r>
            <a:r>
              <a:rPr lang="ru-RU" dirty="0" smtClean="0">
                <a:solidFill>
                  <a:srgbClr val="4764AD"/>
                </a:solidFill>
                <a:latin typeface="Tahoma"/>
                <a:cs typeface="Tahoma"/>
              </a:rPr>
              <a:t>в</a:t>
            </a:r>
            <a:r>
              <a:rPr lang="ru-RU" spc="-20" dirty="0" smtClean="0">
                <a:solidFill>
                  <a:srgbClr val="4764AD"/>
                </a:solidFill>
                <a:latin typeface="Tahoma"/>
                <a:cs typeface="Tahoma"/>
              </a:rPr>
              <a:t> </a:t>
            </a:r>
            <a:r>
              <a:rPr lang="ru-RU" dirty="0" smtClean="0">
                <a:solidFill>
                  <a:srgbClr val="4764AD"/>
                </a:solidFill>
                <a:latin typeface="Tahoma"/>
                <a:cs typeface="Tahoma"/>
              </a:rPr>
              <a:t>день.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286000" y="3807725"/>
            <a:ext cx="337782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lang="ru-RU" dirty="0" smtClean="0">
                <a:solidFill>
                  <a:srgbClr val="4764AD"/>
                </a:solidFill>
                <a:latin typeface="Tahoma"/>
                <a:cs typeface="Tahoma"/>
              </a:rPr>
              <a:t>Час</a:t>
            </a:r>
            <a:r>
              <a:rPr lang="ru-RU" spc="-55" dirty="0" smtClean="0">
                <a:solidFill>
                  <a:srgbClr val="4764AD"/>
                </a:solidFill>
                <a:latin typeface="Tahoma"/>
                <a:cs typeface="Tahoma"/>
              </a:rPr>
              <a:t> </a:t>
            </a:r>
            <a:r>
              <a:rPr lang="ru-RU" dirty="0" smtClean="0">
                <a:solidFill>
                  <a:srgbClr val="4764AD"/>
                </a:solidFill>
                <a:latin typeface="Tahoma"/>
                <a:cs typeface="Tahoma"/>
              </a:rPr>
              <a:t>активной</a:t>
            </a:r>
            <a:r>
              <a:rPr lang="ru-RU" spc="-15" dirty="0" smtClean="0">
                <a:solidFill>
                  <a:srgbClr val="4764AD"/>
                </a:solidFill>
                <a:latin typeface="Tahoma"/>
                <a:cs typeface="Tahoma"/>
              </a:rPr>
              <a:t> </a:t>
            </a:r>
            <a:r>
              <a:rPr lang="ru-RU" dirty="0" smtClean="0">
                <a:solidFill>
                  <a:srgbClr val="4764AD"/>
                </a:solidFill>
                <a:latin typeface="Tahoma"/>
                <a:cs typeface="Tahoma"/>
              </a:rPr>
              <a:t>игры</a:t>
            </a:r>
            <a:r>
              <a:rPr lang="ru-RU" spc="-45" dirty="0" smtClean="0">
                <a:solidFill>
                  <a:srgbClr val="4764AD"/>
                </a:solidFill>
                <a:latin typeface="Tahoma"/>
                <a:cs typeface="Tahoma"/>
              </a:rPr>
              <a:t> </a:t>
            </a:r>
            <a:r>
              <a:rPr lang="ru-RU" dirty="0" smtClean="0">
                <a:solidFill>
                  <a:srgbClr val="4764AD"/>
                </a:solidFill>
                <a:latin typeface="Tahoma"/>
                <a:cs typeface="Tahoma"/>
              </a:rPr>
              <a:t>в</a:t>
            </a:r>
            <a:r>
              <a:rPr lang="ru-RU" spc="-25" dirty="0" smtClean="0">
                <a:solidFill>
                  <a:srgbClr val="4764AD"/>
                </a:solidFill>
                <a:latin typeface="Tahoma"/>
                <a:cs typeface="Tahoma"/>
              </a:rPr>
              <a:t> </a:t>
            </a:r>
            <a:r>
              <a:rPr lang="ru-RU" spc="-10" dirty="0" smtClean="0">
                <a:solidFill>
                  <a:srgbClr val="4764AD"/>
                </a:solidFill>
                <a:latin typeface="Tahoma"/>
                <a:cs typeface="Tahoma"/>
              </a:rPr>
              <a:t>баскетбол </a:t>
            </a:r>
            <a:r>
              <a:rPr lang="ru-RU" dirty="0" smtClean="0">
                <a:solidFill>
                  <a:srgbClr val="4764AD"/>
                </a:solidFill>
                <a:latin typeface="Tahoma"/>
                <a:cs typeface="Tahoma"/>
              </a:rPr>
              <a:t>или</a:t>
            </a:r>
            <a:r>
              <a:rPr lang="ru-RU" spc="-45" dirty="0" smtClean="0">
                <a:solidFill>
                  <a:srgbClr val="4764AD"/>
                </a:solidFill>
                <a:latin typeface="Tahoma"/>
                <a:cs typeface="Tahoma"/>
              </a:rPr>
              <a:t> </a:t>
            </a:r>
            <a:r>
              <a:rPr lang="ru-RU" dirty="0" smtClean="0">
                <a:solidFill>
                  <a:srgbClr val="4764AD"/>
                </a:solidFill>
                <a:latin typeface="Tahoma"/>
                <a:cs typeface="Tahoma"/>
              </a:rPr>
              <a:t>катания</a:t>
            </a:r>
            <a:r>
              <a:rPr lang="ru-RU" spc="-35" dirty="0" smtClean="0">
                <a:solidFill>
                  <a:srgbClr val="4764AD"/>
                </a:solidFill>
                <a:latin typeface="Tahoma"/>
                <a:cs typeface="Tahoma"/>
              </a:rPr>
              <a:t> </a:t>
            </a:r>
            <a:r>
              <a:rPr lang="ru-RU" dirty="0" smtClean="0">
                <a:solidFill>
                  <a:srgbClr val="4764AD"/>
                </a:solidFill>
                <a:latin typeface="Tahoma"/>
                <a:cs typeface="Tahoma"/>
              </a:rPr>
              <a:t>на</a:t>
            </a:r>
            <a:r>
              <a:rPr lang="ru-RU" spc="-45" dirty="0" smtClean="0">
                <a:solidFill>
                  <a:srgbClr val="4764AD"/>
                </a:solidFill>
                <a:latin typeface="Tahoma"/>
                <a:cs typeface="Tahoma"/>
              </a:rPr>
              <a:t> </a:t>
            </a:r>
            <a:r>
              <a:rPr lang="ru-RU" dirty="0" smtClean="0">
                <a:solidFill>
                  <a:srgbClr val="4764AD"/>
                </a:solidFill>
                <a:latin typeface="Tahoma"/>
                <a:cs typeface="Tahoma"/>
              </a:rPr>
              <a:t>велосипеде</a:t>
            </a:r>
            <a:r>
              <a:rPr lang="ru-RU" spc="-35" dirty="0" smtClean="0">
                <a:solidFill>
                  <a:srgbClr val="4764AD"/>
                </a:solidFill>
                <a:latin typeface="Tahoma"/>
                <a:cs typeface="Tahoma"/>
              </a:rPr>
              <a:t> </a:t>
            </a:r>
            <a:r>
              <a:rPr lang="ru-RU" spc="-50" dirty="0" smtClean="0">
                <a:solidFill>
                  <a:srgbClr val="4764AD"/>
                </a:solidFill>
                <a:latin typeface="Tahoma"/>
                <a:cs typeface="Tahoma"/>
              </a:rPr>
              <a:t>–</a:t>
            </a:r>
            <a:endParaRPr lang="ru-RU" dirty="0" smtClean="0">
              <a:latin typeface="Tahoma"/>
              <a:cs typeface="Tahoma"/>
            </a:endParaRPr>
          </a:p>
          <a:p>
            <a:pPr marL="12700" marR="583565">
              <a:lnSpc>
                <a:spcPct val="100000"/>
              </a:lnSpc>
            </a:pPr>
            <a:r>
              <a:rPr lang="ru-RU" dirty="0" smtClean="0">
                <a:solidFill>
                  <a:srgbClr val="4764AD"/>
                </a:solidFill>
                <a:latin typeface="Tahoma"/>
                <a:cs typeface="Tahoma"/>
              </a:rPr>
              <a:t>это</a:t>
            </a:r>
            <a:r>
              <a:rPr lang="ru-RU" spc="-30" dirty="0" smtClean="0">
                <a:solidFill>
                  <a:srgbClr val="4764AD"/>
                </a:solidFill>
                <a:latin typeface="Tahoma"/>
                <a:cs typeface="Tahoma"/>
              </a:rPr>
              <a:t> </a:t>
            </a:r>
            <a:r>
              <a:rPr lang="ru-RU" dirty="0" smtClean="0">
                <a:solidFill>
                  <a:srgbClr val="4764AD"/>
                </a:solidFill>
                <a:latin typeface="Tahoma"/>
                <a:cs typeface="Tahoma"/>
              </a:rPr>
              <a:t>минимум</a:t>
            </a:r>
            <a:r>
              <a:rPr lang="ru-RU" spc="-30" dirty="0" smtClean="0">
                <a:solidFill>
                  <a:srgbClr val="4764AD"/>
                </a:solidFill>
                <a:latin typeface="Tahoma"/>
                <a:cs typeface="Tahoma"/>
              </a:rPr>
              <a:t> </a:t>
            </a:r>
            <a:r>
              <a:rPr lang="ru-RU" spc="-10" dirty="0" smtClean="0">
                <a:solidFill>
                  <a:srgbClr val="4764AD"/>
                </a:solidFill>
                <a:latin typeface="Tahoma"/>
                <a:cs typeface="Tahoma"/>
              </a:rPr>
              <a:t>физической </a:t>
            </a:r>
            <a:r>
              <a:rPr lang="ru-RU" dirty="0" smtClean="0">
                <a:solidFill>
                  <a:srgbClr val="4764AD"/>
                </a:solidFill>
                <a:latin typeface="Tahoma"/>
                <a:cs typeface="Tahoma"/>
              </a:rPr>
              <a:t>нагрузки</a:t>
            </a:r>
            <a:r>
              <a:rPr lang="ru-RU" spc="-45" dirty="0" smtClean="0">
                <a:solidFill>
                  <a:srgbClr val="4764AD"/>
                </a:solidFill>
                <a:latin typeface="Tahoma"/>
                <a:cs typeface="Tahoma"/>
              </a:rPr>
              <a:t> </a:t>
            </a:r>
            <a:r>
              <a:rPr lang="ru-RU" dirty="0" smtClean="0">
                <a:solidFill>
                  <a:srgbClr val="4764AD"/>
                </a:solidFill>
                <a:latin typeface="Tahoma"/>
                <a:cs typeface="Tahoma"/>
              </a:rPr>
              <a:t>для</a:t>
            </a:r>
            <a:r>
              <a:rPr lang="ru-RU" spc="-40" dirty="0" smtClean="0">
                <a:solidFill>
                  <a:srgbClr val="4764AD"/>
                </a:solidFill>
                <a:latin typeface="Tahoma"/>
                <a:cs typeface="Tahoma"/>
              </a:rPr>
              <a:t> </a:t>
            </a:r>
            <a:r>
              <a:rPr lang="ru-RU" spc="-10" dirty="0" smtClean="0">
                <a:solidFill>
                  <a:srgbClr val="4764AD"/>
                </a:solidFill>
                <a:latin typeface="Tahoma"/>
                <a:cs typeface="Tahoma"/>
              </a:rPr>
              <a:t>растущего организма.</a:t>
            </a:r>
            <a:endParaRPr lang="ru-RU" dirty="0">
              <a:latin typeface="Tahoma"/>
              <a:cs typeface="Tahoma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534168" y="3848670"/>
            <a:ext cx="3350526" cy="2085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1150" marR="5080" indent="-127000" algn="r">
              <a:lnSpc>
                <a:spcPct val="100000"/>
              </a:lnSpc>
              <a:spcBef>
                <a:spcPts val="95"/>
              </a:spcBef>
            </a:pPr>
            <a:r>
              <a:rPr lang="ru-RU" dirty="0" smtClean="0">
                <a:solidFill>
                  <a:srgbClr val="4764AD"/>
                </a:solidFill>
                <a:latin typeface="Tahoma"/>
                <a:cs typeface="Tahoma"/>
              </a:rPr>
              <a:t>Необходимую</a:t>
            </a:r>
            <a:r>
              <a:rPr lang="ru-RU" spc="-85" dirty="0" smtClean="0">
                <a:solidFill>
                  <a:srgbClr val="4764AD"/>
                </a:solidFill>
                <a:latin typeface="Tahoma"/>
                <a:cs typeface="Tahoma"/>
              </a:rPr>
              <a:t> </a:t>
            </a:r>
            <a:r>
              <a:rPr lang="ru-RU" dirty="0" smtClean="0">
                <a:solidFill>
                  <a:srgbClr val="4764AD"/>
                </a:solidFill>
                <a:latin typeface="Tahoma"/>
                <a:cs typeface="Tahoma"/>
              </a:rPr>
              <a:t>нагрузку</a:t>
            </a:r>
            <a:r>
              <a:rPr lang="ru-RU" spc="-100" dirty="0" smtClean="0">
                <a:solidFill>
                  <a:srgbClr val="4764AD"/>
                </a:solidFill>
                <a:latin typeface="Tahoma"/>
                <a:cs typeface="Tahoma"/>
              </a:rPr>
              <a:t> </a:t>
            </a:r>
            <a:r>
              <a:rPr lang="ru-RU" spc="-10" dirty="0" smtClean="0">
                <a:solidFill>
                  <a:srgbClr val="4764AD"/>
                </a:solidFill>
                <a:latin typeface="Tahoma"/>
                <a:cs typeface="Tahoma"/>
              </a:rPr>
              <a:t>также </a:t>
            </a:r>
            <a:r>
              <a:rPr lang="ru-RU" dirty="0" smtClean="0">
                <a:solidFill>
                  <a:srgbClr val="4764AD"/>
                </a:solidFill>
                <a:latin typeface="Tahoma"/>
                <a:cs typeface="Tahoma"/>
              </a:rPr>
              <a:t>дадут</a:t>
            </a:r>
            <a:r>
              <a:rPr lang="ru-RU" spc="-20" dirty="0" smtClean="0">
                <a:solidFill>
                  <a:srgbClr val="4764AD"/>
                </a:solidFill>
                <a:latin typeface="Tahoma"/>
                <a:cs typeface="Tahoma"/>
              </a:rPr>
              <a:t> </a:t>
            </a:r>
            <a:r>
              <a:rPr lang="ru-RU" dirty="0" smtClean="0">
                <a:solidFill>
                  <a:srgbClr val="4764AD"/>
                </a:solidFill>
                <a:latin typeface="Tahoma"/>
                <a:cs typeface="Tahoma"/>
              </a:rPr>
              <a:t>два</a:t>
            </a:r>
            <a:r>
              <a:rPr lang="ru-RU" spc="-30" dirty="0" smtClean="0">
                <a:solidFill>
                  <a:srgbClr val="4764AD"/>
                </a:solidFill>
                <a:latin typeface="Tahoma"/>
                <a:cs typeface="Tahoma"/>
              </a:rPr>
              <a:t> </a:t>
            </a:r>
            <a:r>
              <a:rPr lang="ru-RU" dirty="0" smtClean="0">
                <a:solidFill>
                  <a:srgbClr val="4764AD"/>
                </a:solidFill>
                <a:latin typeface="Tahoma"/>
                <a:cs typeface="Tahoma"/>
              </a:rPr>
              <a:t>часа,</a:t>
            </a:r>
            <a:r>
              <a:rPr lang="ru-RU" spc="-20" dirty="0" smtClean="0">
                <a:solidFill>
                  <a:srgbClr val="4764AD"/>
                </a:solidFill>
                <a:latin typeface="Tahoma"/>
                <a:cs typeface="Tahoma"/>
              </a:rPr>
              <a:t> </a:t>
            </a:r>
            <a:r>
              <a:rPr lang="ru-RU" spc="-10" dirty="0" smtClean="0">
                <a:solidFill>
                  <a:srgbClr val="4764AD"/>
                </a:solidFill>
                <a:latin typeface="Tahoma"/>
                <a:cs typeface="Tahoma"/>
              </a:rPr>
              <a:t>пройденных </a:t>
            </a:r>
            <a:r>
              <a:rPr lang="ru-RU" dirty="0" smtClean="0">
                <a:solidFill>
                  <a:srgbClr val="4764AD"/>
                </a:solidFill>
                <a:latin typeface="Tahoma"/>
                <a:cs typeface="Tahoma"/>
              </a:rPr>
              <a:t>быстрым</a:t>
            </a:r>
            <a:r>
              <a:rPr lang="ru-RU" spc="-45" dirty="0" smtClean="0">
                <a:solidFill>
                  <a:srgbClr val="4764AD"/>
                </a:solidFill>
                <a:latin typeface="Tahoma"/>
                <a:cs typeface="Tahoma"/>
              </a:rPr>
              <a:t> </a:t>
            </a:r>
            <a:r>
              <a:rPr lang="ru-RU" dirty="0" smtClean="0">
                <a:solidFill>
                  <a:srgbClr val="4764AD"/>
                </a:solidFill>
                <a:latin typeface="Tahoma"/>
                <a:cs typeface="Tahoma"/>
              </a:rPr>
              <a:t>шагом</a:t>
            </a:r>
            <a:r>
              <a:rPr lang="ru-RU" spc="-55" dirty="0" smtClean="0">
                <a:solidFill>
                  <a:srgbClr val="4764AD"/>
                </a:solidFill>
                <a:latin typeface="Tahoma"/>
                <a:cs typeface="Tahoma"/>
              </a:rPr>
              <a:t> </a:t>
            </a:r>
            <a:r>
              <a:rPr lang="ru-RU" spc="-25" dirty="0" smtClean="0">
                <a:solidFill>
                  <a:srgbClr val="4764AD"/>
                </a:solidFill>
                <a:latin typeface="Tahoma"/>
                <a:cs typeface="Tahoma"/>
              </a:rPr>
              <a:t>или</a:t>
            </a:r>
            <a:endParaRPr lang="ru-RU" dirty="0" smtClean="0">
              <a:latin typeface="Tahoma"/>
              <a:cs typeface="Tahoma"/>
            </a:endParaRPr>
          </a:p>
          <a:p>
            <a:pPr marL="12700" marR="5080" indent="662940" algn="r">
              <a:lnSpc>
                <a:spcPct val="100000"/>
              </a:lnSpc>
            </a:pPr>
            <a:r>
              <a:rPr lang="ru-RU" dirty="0" smtClean="0">
                <a:solidFill>
                  <a:srgbClr val="4764AD"/>
                </a:solidFill>
                <a:latin typeface="Tahoma"/>
                <a:cs typeface="Tahoma"/>
              </a:rPr>
              <a:t>потраченных</a:t>
            </a:r>
            <a:r>
              <a:rPr lang="ru-RU" spc="-50" dirty="0" smtClean="0">
                <a:solidFill>
                  <a:srgbClr val="4764AD"/>
                </a:solidFill>
                <a:latin typeface="Tahoma"/>
                <a:cs typeface="Tahoma"/>
              </a:rPr>
              <a:t> </a:t>
            </a:r>
            <a:r>
              <a:rPr lang="ru-RU" dirty="0" smtClean="0">
                <a:solidFill>
                  <a:srgbClr val="4764AD"/>
                </a:solidFill>
                <a:latin typeface="Tahoma"/>
                <a:cs typeface="Tahoma"/>
              </a:rPr>
              <a:t>на</a:t>
            </a:r>
            <a:r>
              <a:rPr lang="ru-RU" spc="-65" dirty="0" smtClean="0">
                <a:solidFill>
                  <a:srgbClr val="4764AD"/>
                </a:solidFill>
                <a:latin typeface="Tahoma"/>
                <a:cs typeface="Tahoma"/>
              </a:rPr>
              <a:t> </a:t>
            </a:r>
            <a:r>
              <a:rPr lang="ru-RU" spc="-10" dirty="0" smtClean="0">
                <a:solidFill>
                  <a:srgbClr val="4764AD"/>
                </a:solidFill>
                <a:latin typeface="Tahoma"/>
                <a:cs typeface="Tahoma"/>
              </a:rPr>
              <a:t>помощь </a:t>
            </a:r>
            <a:r>
              <a:rPr lang="ru-RU" dirty="0" smtClean="0">
                <a:solidFill>
                  <a:srgbClr val="4764AD"/>
                </a:solidFill>
                <a:latin typeface="Tahoma"/>
                <a:cs typeface="Tahoma"/>
              </a:rPr>
              <a:t>в</a:t>
            </a:r>
            <a:r>
              <a:rPr lang="ru-RU" spc="-50" dirty="0" smtClean="0">
                <a:solidFill>
                  <a:srgbClr val="4764AD"/>
                </a:solidFill>
                <a:latin typeface="Tahoma"/>
                <a:cs typeface="Tahoma"/>
              </a:rPr>
              <a:t> </a:t>
            </a:r>
            <a:r>
              <a:rPr lang="ru-RU" dirty="0" smtClean="0">
                <a:solidFill>
                  <a:srgbClr val="4764AD"/>
                </a:solidFill>
                <a:latin typeface="Tahoma"/>
                <a:cs typeface="Tahoma"/>
              </a:rPr>
              <a:t>уборке</a:t>
            </a:r>
            <a:r>
              <a:rPr lang="ru-RU" spc="-25" dirty="0" smtClean="0">
                <a:solidFill>
                  <a:srgbClr val="4764AD"/>
                </a:solidFill>
                <a:latin typeface="Tahoma"/>
                <a:cs typeface="Tahoma"/>
              </a:rPr>
              <a:t> </a:t>
            </a:r>
            <a:r>
              <a:rPr lang="ru-RU" dirty="0" smtClean="0">
                <a:solidFill>
                  <a:srgbClr val="4764AD"/>
                </a:solidFill>
                <a:latin typeface="Tahoma"/>
                <a:cs typeface="Tahoma"/>
              </a:rPr>
              <a:t>квартиры</a:t>
            </a:r>
            <a:r>
              <a:rPr lang="ru-RU" spc="-35" dirty="0" smtClean="0">
                <a:solidFill>
                  <a:srgbClr val="4764AD"/>
                </a:solidFill>
                <a:latin typeface="Tahoma"/>
                <a:cs typeface="Tahoma"/>
              </a:rPr>
              <a:t> </a:t>
            </a:r>
            <a:r>
              <a:rPr lang="ru-RU" dirty="0" smtClean="0">
                <a:solidFill>
                  <a:srgbClr val="4764AD"/>
                </a:solidFill>
                <a:latin typeface="Tahoma"/>
                <a:cs typeface="Tahoma"/>
              </a:rPr>
              <a:t>или</a:t>
            </a:r>
            <a:r>
              <a:rPr lang="ru-RU" spc="-45" dirty="0" smtClean="0">
                <a:solidFill>
                  <a:srgbClr val="4764AD"/>
                </a:solidFill>
                <a:latin typeface="Tahoma"/>
                <a:cs typeface="Tahoma"/>
              </a:rPr>
              <a:t> </a:t>
            </a:r>
            <a:r>
              <a:rPr lang="ru-RU" spc="-10" dirty="0" smtClean="0">
                <a:solidFill>
                  <a:srgbClr val="4764AD"/>
                </a:solidFill>
                <a:latin typeface="Tahoma"/>
                <a:cs typeface="Tahoma"/>
              </a:rPr>
              <a:t>гаража.</a:t>
            </a:r>
            <a:endParaRPr lang="ru-RU" dirty="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366625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545</TotalTime>
  <Words>426</Words>
  <Application>Microsoft Office PowerPoint</Application>
  <PresentationFormat>Экран (4:3)</PresentationFormat>
  <Paragraphs>74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Цель проекта: формирование здорового образа жизни и отрицательного отношения к вредным привычкам.  Задачи проекта: - выяснить, что такое здоровье, здоровый образ жизни; - выделить основные компоненты здорового образа жизни; - провести анкетирование в классе.   Объект проекта: здоровье человека.  Предмет проекта: образ жизни человека.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Teacher1</cp:lastModifiedBy>
  <cp:revision>21</cp:revision>
  <dcterms:created xsi:type="dcterms:W3CDTF">2013-11-19T05:52:05Z</dcterms:created>
  <dcterms:modified xsi:type="dcterms:W3CDTF">2025-02-27T14:54:07Z</dcterms:modified>
</cp:coreProperties>
</file>