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embeddedFontLst>
    <p:embeddedFont>
      <p:font typeface="Proxima Nova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S_API190853488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S_API190853488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SLIDES_API1908534885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SLIDES_API1908534885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SLIDES_API1908534885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SLIDES_API1908534885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SLIDES_API1908534885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SLIDES_API1908534885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SLIDES_API190853488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SLIDES_API190853488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SLIDES_API190853488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SLIDES_API1908534885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SLIDES_API1908534885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SLIDES_API1908534885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SLIDES_API1908534885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SLIDES_API1908534885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SLIDES_API1908534885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SLIDES_API1908534885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SLIDES_API1908534885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SLIDES_API1908534885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SLIDES_API1908534885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SLIDES_API1908534885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SLIDES_API1908534885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SLIDES_API1908534885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Жизнь и гибель динозавров на планете Земля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1446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  выполнил ученик 4Б класса </a:t>
            </a:r>
          </a:p>
          <a:p>
            <a:pPr algn="ctr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МАОУ Покровская СОШ</a:t>
            </a:r>
          </a:p>
          <a:p>
            <a:pPr algn="ctr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Старостин Александр Максимович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FDB758-E6F9-B4DF-195C-477806B8C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752" y="1688223"/>
            <a:ext cx="6516414" cy="2429861"/>
          </a:xfrm>
          <a:prstGeom prst="rect">
            <a:avLst/>
          </a:prstGeom>
        </p:spPr>
      </p:pic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17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00"/>
                </a:highlight>
              </a:rPr>
              <a:t>Современные выводы из изучения вымирания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3995225"/>
            <a:ext cx="8520600" cy="72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283779" y="893379"/>
            <a:ext cx="8303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000" dirty="0" smtClean="0">
                <a:highlight>
                  <a:srgbClr val="FFFF00"/>
                </a:highlight>
              </a:rPr>
              <a:t>Изучение вымирания динозавров способствует глубокому анализу современных экологических проблем.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738" y="4183117"/>
            <a:ext cx="8902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000" dirty="0" smtClean="0">
                <a:highlight>
                  <a:srgbClr val="FFFF00"/>
                </a:highlight>
              </a:rPr>
              <a:t>Уроки прошлого могут помочь избежать повторения ошибок и разработать устойчивые стратегии управления природными ресурсами.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Заключение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1124607"/>
            <a:ext cx="8520600" cy="3591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solidFill>
                  <a:schemeClr val="tx1"/>
                </a:solidFill>
              </a:rPr>
              <a:t>В заключение, мы выявили важные аспекты жизни и гибели динозавров, их адаптивность и влияние на экосистемы. Исследование их вымирания показало, что это сложный процесс из-за сочетания факторов, </a:t>
            </a:r>
            <a:r>
              <a:rPr lang="en" sz="2000" dirty="0" smtClean="0">
                <a:solidFill>
                  <a:schemeClr val="tx1"/>
                </a:solidFill>
              </a:rPr>
              <a:t>таких </a:t>
            </a:r>
            <a:r>
              <a:rPr lang="en" sz="2000" dirty="0">
                <a:solidFill>
                  <a:schemeClr val="tx1"/>
                </a:solidFill>
              </a:rPr>
              <a:t>как падение </a:t>
            </a:r>
            <a:r>
              <a:rPr lang="en" sz="2000" dirty="0" smtClean="0">
                <a:solidFill>
                  <a:schemeClr val="tx1"/>
                </a:solidFill>
              </a:rPr>
              <a:t>метеорита </a:t>
            </a:r>
            <a:r>
              <a:rPr lang="en" sz="2000" dirty="0">
                <a:solidFill>
                  <a:schemeClr val="tx1"/>
                </a:solidFill>
              </a:rPr>
              <a:t>и вулканическая </a:t>
            </a:r>
            <a:r>
              <a:rPr lang="en" sz="2000" dirty="0" smtClean="0">
                <a:solidFill>
                  <a:schemeClr val="tx1"/>
                </a:solidFill>
              </a:rPr>
              <a:t>активность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sz="2000">
              <a:solidFill>
                <a:schemeClr val="tx1"/>
              </a:solidFill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0524" y="2774731"/>
            <a:ext cx="6936827" cy="2079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Список литературы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"200 миллионов лет эволюции Динозавров: как это было?" dzen.ru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 "Динозавры — Википедия" ru.wikipedia.org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3. "Мезозой: характеристика, периоды, развитие жизни" wika.tutoronline.ru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4. "История развития жизни в мезозойскую эру" lc.rt.ru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5. "Откуда взялись динозавры: мезозойская эра" deti.mann-ivanov-ferber.ru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6. "Пищевые цепочки динозавров" hightech.fm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7. "Поведение динозавров" dinozavriki.com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8. "Десять самых странных гипотез о причинах вымирания" dtf.ru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9. "Как и кем питались древние ящеры" www.bio-faq.ru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10. "Сохранение биоразнообразия" nsportal.ru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7E9C4D-79D2-E857-AE6C-F8A43668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82" y="578069"/>
            <a:ext cx="8520600" cy="279575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6ABE4A-8984-EEAC-90F7-5A9083375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626069"/>
            <a:ext cx="8520600" cy="10896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2DF0652-C078-6F9C-C63F-E20C50B0FE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296" y="1373816"/>
            <a:ext cx="3363310" cy="1730028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809" y="3237188"/>
            <a:ext cx="2458433" cy="1702675"/>
          </a:xfrm>
          <a:prstGeom prst="rect">
            <a:avLst/>
          </a:prstGeom>
          <a:noFill/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2198" y="1371091"/>
            <a:ext cx="3284851" cy="1676909"/>
          </a:xfrm>
          <a:prstGeom prst="rect">
            <a:avLst/>
          </a:prstGeom>
          <a:noFill/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1832" y="3267458"/>
            <a:ext cx="2472694" cy="1703934"/>
          </a:xfrm>
          <a:prstGeom prst="rect">
            <a:avLst/>
          </a:prstGeom>
          <a:noFill/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5885" y="3229304"/>
            <a:ext cx="2422088" cy="1679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6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Цель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072056"/>
            <a:ext cx="8520600" cy="3643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/>
              <a:t>Изучить жизнь динозавров и причины их вымирания.</a:t>
            </a:r>
            <a:endParaRPr sz="2000"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69421A4-B854-A64F-7C9F-83869775A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5493" y="1638300"/>
            <a:ext cx="4282681" cy="311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DDCDB9AB-9B2C-243B-CD46-55F125A1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680" y="1661920"/>
            <a:ext cx="3902525" cy="311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Задачи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903890"/>
            <a:ext cx="8520600" cy="381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" sz="2000" dirty="0" smtClean="0"/>
              <a:t>Рассмотреть </a:t>
            </a:r>
            <a:r>
              <a:rPr lang="en" sz="2000" dirty="0"/>
              <a:t>различные виды динозавров и их экосистемы. </a:t>
            </a:r>
            <a:endParaRPr lang="ru-RU" sz="2000" dirty="0" smtClean="0"/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" sz="2000" dirty="0" smtClean="0"/>
              <a:t> </a:t>
            </a:r>
            <a:r>
              <a:rPr lang="en" sz="2000" dirty="0"/>
              <a:t>Исследовать основные версии причин гибели динозавров. </a:t>
            </a:r>
            <a:endParaRPr lang="ru-RU" sz="2000" dirty="0" smtClean="0"/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" sz="2000" dirty="0" smtClean="0"/>
              <a:t> </a:t>
            </a:r>
            <a:r>
              <a:rPr lang="en" sz="2000" dirty="0"/>
              <a:t>Провести анализ научной литературы по теме</a:t>
            </a:r>
            <a:r>
              <a:rPr lang="en" sz="2000" dirty="0" smtClean="0"/>
              <a:t>.</a:t>
            </a:r>
            <a:endParaRPr lang="ru-RU" sz="2000" dirty="0" smtClean="0"/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" sz="2000" dirty="0" smtClean="0"/>
              <a:t> Выдвинуть </a:t>
            </a:r>
            <a:r>
              <a:rPr lang="en" sz="2000" dirty="0"/>
              <a:t>и проверить гипотезы о причинах вымирания динозавров.</a:t>
            </a:r>
            <a:endParaRPr sz="2000"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32F1D6E-24EB-38C8-E19C-5F3FE0FE0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700" y="2995448"/>
            <a:ext cx="3976521" cy="201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2787617-4D5F-EA0C-2650-F6D0A204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4345" y="3121572"/>
            <a:ext cx="4572000" cy="185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Проблема</a:t>
            </a:r>
            <a:endParaRPr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914400"/>
            <a:ext cx="8520600" cy="3801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/>
              <a:t>Необходимость разобраться в причинах вымирания динозавров и их отношении к современным экологическим вызовам.</a:t>
            </a:r>
            <a:endParaRPr sz="2000"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3074" name="Picture 2" descr="Generated Image">
            <a:extLst>
              <a:ext uri="{FF2B5EF4-FFF2-40B4-BE49-F238E27FC236}">
                <a16:creationId xmlns:a16="http://schemas.microsoft.com/office/drawing/2014/main" xmlns="" id="{8F173D68-A304-F057-6FBD-942ED1EAD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376"/>
          <a:stretch/>
        </p:blipFill>
        <p:spPr bwMode="auto">
          <a:xfrm>
            <a:off x="746234" y="1881353"/>
            <a:ext cx="7977352" cy="299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Введение в жизнь динозавров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0633" y="1367903"/>
            <a:ext cx="5253093" cy="3592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enerated Image">
            <a:extLst>
              <a:ext uri="{FF2B5EF4-FFF2-40B4-BE49-F238E27FC236}">
                <a16:creationId xmlns:a16="http://schemas.microsoft.com/office/drawing/2014/main" xmlns="" id="{BE1D1B6F-613B-9E35-CEE2-C4424F813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5976" y="2081047"/>
            <a:ext cx="5973720" cy="215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highlight>
                  <a:srgbClr val="FFFF00"/>
                </a:highlight>
              </a:rPr>
              <a:t>Экосистемы </a:t>
            </a:r>
            <a:r>
              <a:rPr lang="en" dirty="0" smtClean="0">
                <a:solidFill>
                  <a:schemeClr val="tx1"/>
                </a:solidFill>
                <a:highlight>
                  <a:srgbClr val="FFFF00"/>
                </a:highlight>
              </a:rPr>
              <a:t>динозавров</a:t>
            </a:r>
            <a:endParaRPr lang="en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861848" y="2249213"/>
            <a:ext cx="7970452" cy="2165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36634" y="4414346"/>
            <a:ext cx="8776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800" dirty="0" smtClean="0">
                <a:highlight>
                  <a:srgbClr val="FFFF00"/>
                </a:highlight>
              </a:rPr>
              <a:t>Исчезновение динозавров оставило заметный </a:t>
            </a:r>
            <a:r>
              <a:rPr lang="en" sz="1800" dirty="0" smtClean="0">
                <a:highlight>
                  <a:srgbClr val="FFFF00"/>
                </a:highlight>
              </a:rPr>
              <a:t>след</a:t>
            </a:r>
            <a:endParaRPr lang="ru-RU" sz="1800" dirty="0" smtClean="0">
              <a:highlight>
                <a:srgbClr val="FFFF00"/>
              </a:highlight>
            </a:endParaRPr>
          </a:p>
          <a:p>
            <a:pPr algn="ctr"/>
            <a:r>
              <a:rPr lang="en" sz="1800" dirty="0" smtClean="0">
                <a:highlight>
                  <a:srgbClr val="FFFF00"/>
                </a:highlight>
              </a:rPr>
              <a:t> </a:t>
            </a:r>
            <a:r>
              <a:rPr lang="en" sz="1800" dirty="0" smtClean="0">
                <a:highlight>
                  <a:srgbClr val="FFFF00"/>
                </a:highlight>
              </a:rPr>
              <a:t>в исторической экологии планеты.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1250731"/>
            <a:ext cx="8355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1800" dirty="0" smtClean="0">
                <a:highlight>
                  <a:srgbClr val="FFFF00"/>
                </a:highlight>
              </a:rPr>
              <a:t>Экосистемы динозавров играли ключевую роль в биосфере Земли, обогащая её разнообразием и занимая множество экологических ниш.  </a:t>
            </a:r>
            <a:endParaRPr lang="ru-RU" sz="18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enerated Image">
            <a:extLst>
              <a:ext uri="{FF2B5EF4-FFF2-40B4-BE49-F238E27FC236}">
                <a16:creationId xmlns:a16="http://schemas.microsoft.com/office/drawing/2014/main" xmlns="" id="{93E57516-2CCD-0405-62C2-5293A2B4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157" y="1677714"/>
            <a:ext cx="6411311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86683"/>
            <a:ext cx="8520600" cy="9310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00"/>
                </a:highlight>
              </a:rPr>
              <a:t>Жизнь динозавров: поведение и образ жизни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3123027"/>
            <a:ext cx="8520600" cy="482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210207" y="830317"/>
            <a:ext cx="8713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000" dirty="0" smtClean="0">
                <a:highlight>
                  <a:srgbClr val="FFFF00"/>
                </a:highlight>
              </a:rPr>
              <a:t>Динозавры обладали сложными социальными структурами, живя в стадах для защиты от хищников и совместного воспитания потомства.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737" y="4183116"/>
            <a:ext cx="8450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ru-RU" sz="2000" dirty="0" smtClean="0">
                <a:highlight>
                  <a:srgbClr val="FFFF00"/>
                </a:highlight>
              </a:rPr>
              <a:t>Социальные связи оказали значительное влияние на адаптацию динозавров в ходе их долгой эволюции.</a:t>
            </a:r>
            <a:endParaRPr lang="ru-RU" sz="20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252108-06F8-7A09-B1ED-6FAA1F1A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159" y="1828800"/>
            <a:ext cx="7010400" cy="2463948"/>
          </a:xfrm>
          <a:prstGeom prst="rect">
            <a:avLst/>
          </a:prstGeom>
        </p:spPr>
      </p:pic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189185"/>
            <a:ext cx="8520600" cy="828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00"/>
                </a:highlight>
              </a:rPr>
              <a:t>Основные теории причин вымирания динозавров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0" y="1834621"/>
            <a:ext cx="8520600" cy="13675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357352" y="956440"/>
            <a:ext cx="8145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000" dirty="0" smtClean="0">
                <a:highlight>
                  <a:srgbClr val="FFFF00"/>
                </a:highlight>
              </a:rPr>
              <a:t>Исследование вымирания динозавров включает несколько ключевых теорий.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5007" y="4372303"/>
            <a:ext cx="8135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dirty="0" smtClean="0">
                <a:highlight>
                  <a:srgbClr val="FFFF00"/>
                </a:highlight>
              </a:rPr>
              <a:t> </a:t>
            </a:r>
            <a:r>
              <a:rPr lang="en" sz="2000" dirty="0" smtClean="0">
                <a:highlight>
                  <a:srgbClr val="FFFF00"/>
                </a:highlight>
              </a:rPr>
              <a:t>Эти теории подчеркивают взаимосвязь различных факторов.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22EADB8-6B8F-E468-C26E-D6587E99B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794" y="2249215"/>
            <a:ext cx="6306206" cy="1744716"/>
          </a:xfrm>
          <a:prstGeom prst="rect">
            <a:avLst/>
          </a:prstGeom>
        </p:spPr>
      </p:pic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17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00"/>
                </a:highlight>
              </a:rPr>
              <a:t>Сравнительный анализ факторов вымирания динозавров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3319975"/>
            <a:ext cx="8520600" cy="13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525517" y="1229710"/>
            <a:ext cx="8145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800" dirty="0" smtClean="0">
                <a:highlight>
                  <a:srgbClr val="FFFF00"/>
                </a:highlight>
              </a:rPr>
              <a:t>Вымирание динозавров, произошедшее около 66 миллионов лет назад, можно объяснить рядом факторов, разделяющихся </a:t>
            </a:r>
            <a:endParaRPr lang="ru-RU" sz="1800" dirty="0" smtClean="0">
              <a:highlight>
                <a:srgbClr val="FFFF00"/>
              </a:highlight>
            </a:endParaRPr>
          </a:p>
          <a:p>
            <a:pPr algn="ctr"/>
            <a:r>
              <a:rPr lang="en" sz="1800" dirty="0" smtClean="0">
                <a:highlight>
                  <a:srgbClr val="FFFF00"/>
                </a:highlight>
              </a:rPr>
              <a:t>на </a:t>
            </a:r>
            <a:r>
              <a:rPr lang="en" sz="1800" dirty="0" smtClean="0">
                <a:highlight>
                  <a:srgbClr val="FFFF00"/>
                </a:highlight>
              </a:rPr>
              <a:t>внеземные и земные. 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0923" y="4046483"/>
            <a:ext cx="8303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800" dirty="0" smtClean="0">
                <a:highlight>
                  <a:srgbClr val="FFFF00"/>
                </a:highlight>
              </a:rPr>
              <a:t>Каждый из этих факторов мог действовать как в отдельности, так и в комбинации, усугубляя условия для существования динозавров. Исследования продолжаются.</a:t>
            </a: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413</Words>
  <Application>Microsoft Office PowerPoint</Application>
  <PresentationFormat>Экран (16:9)</PresentationFormat>
  <Paragraphs>57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Proxima Nova</vt:lpstr>
      <vt:lpstr>Spearmint</vt:lpstr>
      <vt:lpstr>Жизнь и гибель динозавров на планете Земля</vt:lpstr>
      <vt:lpstr>Цель</vt:lpstr>
      <vt:lpstr>Задачи</vt:lpstr>
      <vt:lpstr>Проблема</vt:lpstr>
      <vt:lpstr>Введение в жизнь динозавров</vt:lpstr>
      <vt:lpstr>Экосистемы динозавров</vt:lpstr>
      <vt:lpstr>Жизнь динозавров: поведение и образ жизни</vt:lpstr>
      <vt:lpstr>Основные теории причин вымирания динозавров</vt:lpstr>
      <vt:lpstr>Сравнительный анализ факторов вымирания динозавров</vt:lpstr>
      <vt:lpstr>Современные выводы из изучения вымирания</vt:lpstr>
      <vt:lpstr>Заключение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гибель динозавров на планете Земля</dc:title>
  <dc:creator>Максим Старостин</dc:creator>
  <cp:lastModifiedBy>Teacher1</cp:lastModifiedBy>
  <cp:revision>3</cp:revision>
  <dcterms:modified xsi:type="dcterms:W3CDTF">2025-02-27T16:09:44Z</dcterms:modified>
</cp:coreProperties>
</file>