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4"/>
  </p:notesMasterIdLst>
  <p:sldIdLst>
    <p:sldId id="256" r:id="rId2"/>
    <p:sldId id="277" r:id="rId3"/>
    <p:sldId id="274" r:id="rId4"/>
    <p:sldId id="258" r:id="rId5"/>
    <p:sldId id="259" r:id="rId6"/>
    <p:sldId id="280" r:id="rId7"/>
    <p:sldId id="260" r:id="rId8"/>
    <p:sldId id="279" r:id="rId9"/>
    <p:sldId id="273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20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F6413-A7B9-4967-BA38-BA0B1C52586C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2904D-1E26-49F6-85B1-FDBB670BF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94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2904D-1E26-49F6-85B1-FDBB670BF2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2904D-1E26-49F6-85B1-FDBB670BF2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72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2904D-1E26-49F6-85B1-FDBB670BF2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789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06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02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63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28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18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59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57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97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877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1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84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8CEE-3EE4-4204-A7B7-D23CF30CFA24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E36E-1976-4918-9A81-5EA642DBE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75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okrugsveta.ru/quiz/218/" TargetMode="External"/><Relationship Id="rId5" Type="http://schemas.openxmlformats.org/officeDocument/2006/relationships/hyperlink" Target="mailto:dom@kotodom.ru" TargetMode="External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odnewsanimal.ru/_nw/38/5393207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-happy.ru/uploads/posts/2011-02/1297512257_f_60288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357166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kern="10" dirty="0">
              <a:ln w="9525" cap="rnd">
                <a:solidFill>
                  <a:srgbClr val="800080"/>
                </a:solidFill>
                <a:prstDash val="sysDot"/>
                <a:round/>
                <a:headEnd/>
                <a:tailEnd/>
              </a:ln>
              <a:solidFill>
                <a:srgbClr val="0070C0"/>
              </a:solidFill>
              <a:latin typeface="Impact"/>
              <a:cs typeface="Lucida Sans Unicode" pitchFamily="34" charset="0"/>
            </a:endParaRPr>
          </a:p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«Кошки - лекари»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Девиз: «Прежде чем к врачу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идти и лечить болезни,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кошку в доме заведи -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будет всем полезней!»</a:t>
            </a:r>
          </a:p>
          <a:p>
            <a:pPr>
              <a:defRPr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4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Автор:  ученица 4 б класса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МАОУ Покровской </a:t>
            </a:r>
            <a:r>
              <a:rPr lang="ru-RU" sz="1400" b="1" dirty="0">
                <a:solidFill>
                  <a:srgbClr val="0070C0"/>
                </a:solidFill>
              </a:rPr>
              <a:t>СОШ      </a:t>
            </a:r>
          </a:p>
          <a:p>
            <a:pPr>
              <a:defRPr/>
            </a:pPr>
            <a:r>
              <a:rPr lang="ru-RU" sz="1400" b="1" dirty="0">
                <a:solidFill>
                  <a:srgbClr val="0070C0"/>
                </a:solidFill>
              </a:rPr>
              <a:t>Руководители: </a:t>
            </a:r>
            <a:endParaRPr lang="ru-RU" sz="1400" b="1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Патрушева И.В.</a:t>
            </a:r>
            <a:endParaRPr lang="ru-RU" sz="1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2025 </a:t>
            </a:r>
            <a:r>
              <a:rPr lang="ru-RU" sz="1400" b="1" dirty="0">
                <a:solidFill>
                  <a:srgbClr val="0070C0"/>
                </a:solidFill>
              </a:rPr>
              <a:t>г.</a:t>
            </a:r>
          </a:p>
          <a:p>
            <a:pPr algn="ctr"/>
            <a:endParaRPr lang="ru-RU" sz="1400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68295" y="300476"/>
            <a:ext cx="4357718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«Кошка берёт на себя всю отрицательную энергетику, наполняя человека положительными вибрациями»</a:t>
            </a:r>
          </a:p>
          <a:p>
            <a:pPr algn="r">
              <a:defRPr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Юрий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Куклачёв</a:t>
            </a: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dirty="0" smtClean="0"/>
              <a:t>«Кошка берёт на себя всю отрицательную энергетику, наполняя человека положительными вибрациями» — Юрий </a:t>
            </a:r>
            <a:r>
              <a:rPr lang="ru-RU" dirty="0" err="1" smtClean="0"/>
              <a:t>Куклач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928670"/>
            <a:ext cx="3703265" cy="264320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357166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altLang="ru-RU" sz="28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alt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altLang="ru-RU" sz="28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alt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altLang="ru-RU" sz="28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alt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altLang="ru-RU" sz="28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8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1171" y="357166"/>
            <a:ext cx="4357718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B0F0"/>
                </a:solidFill>
              </a:rPr>
              <a:t>РЕЗУЛЬТАТЫ ИССЛЕДОВАНИЯ</a:t>
            </a:r>
            <a:r>
              <a:rPr lang="ru-RU" altLang="ru-RU" sz="14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</a:rPr>
              <a:t>Изучив  литературу  о кошках, я познакомилась с разными методиками и научными фактами использования энергии кошек и их воздействия на организм человека.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2800" b="1" dirty="0" smtClean="0">
              <a:solidFill>
                <a:srgbClr val="00B0F0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В результате  я пришла к выводу, что гипотеза, выдвинутая в моей работе, полностью подтвердилась.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Кошки способны угадывать больные места своего </a:t>
            </a:r>
            <a:r>
              <a:rPr lang="ru-RU" altLang="ru-RU" sz="1600" b="1" dirty="0" err="1" smtClean="0">
                <a:solidFill>
                  <a:schemeClr val="tx1"/>
                </a:solidFill>
                <a:cs typeface="Times New Roman" pitchFamily="18" charset="0"/>
              </a:rPr>
              <a:t>хозяина.Они</a:t>
            </a: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 чувствуют все неполадки в нашем организме.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Кошки- универсальные лекари- они нормализуют наш </a:t>
            </a:r>
            <a:r>
              <a:rPr lang="ru-RU" altLang="ru-RU" sz="1600" b="1" dirty="0" err="1" smtClean="0">
                <a:solidFill>
                  <a:schemeClr val="tx1"/>
                </a:solidFill>
                <a:cs typeface="Times New Roman" pitchFamily="18" charset="0"/>
              </a:rPr>
              <a:t>энергообмен</a:t>
            </a: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7" name="Picture 3" descr="C:\Users\user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3448844" cy="2362200"/>
          </a:xfrm>
          <a:prstGeom prst="rect">
            <a:avLst/>
          </a:prstGeom>
          <a:noFill/>
        </p:spPr>
      </p:pic>
      <p:pic>
        <p:nvPicPr>
          <p:cNvPr id="1028" name="Picture 4" descr="C:\Users\user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14356"/>
            <a:ext cx="3313107" cy="2424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4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357166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3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ЗАКЛЮЧЕНИЕ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Людям нужны кошки. Просто необходимы.</a:t>
            </a:r>
            <a:r>
              <a:rPr lang="ru-RU" sz="1400" b="1" dirty="0">
                <a:solidFill>
                  <a:schemeClr val="tx1"/>
                </a:solidFill>
              </a:rPr>
              <a:t> Г</a:t>
            </a:r>
            <a:r>
              <a:rPr lang="ru-RU" sz="1400" b="1" dirty="0" smtClean="0">
                <a:solidFill>
                  <a:schemeClr val="tx1"/>
                </a:solidFill>
              </a:rPr>
              <a:t>лавным </a:t>
            </a:r>
            <a:r>
              <a:rPr lang="ru-RU" sz="1400" b="1" dirty="0">
                <a:solidFill>
                  <a:schemeClr val="tx1"/>
                </a:solidFill>
              </a:rPr>
              <a:t>секретом успешного лечения кошками, является, в первую очередь, взаимная любовь между вами и вашим четвероногим мохнатым питомцем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Кошку никогда не надо  специально заставлять вас подлечить , ведь, имея с вами тесную духовную и энергетическую связь, заботу с вашей стороны, ваш пушистый друг или подружка всегда придет  на помощь в самый нужный момент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Оказав так сказать первую медицинскую помощь.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</a:rPr>
              <a:t>Кошки </a:t>
            </a:r>
            <a:r>
              <a:rPr lang="ru-RU" sz="1400" b="1" dirty="0">
                <a:solidFill>
                  <a:schemeClr val="tx1"/>
                </a:solidFill>
              </a:rPr>
              <a:t>– самые любимые домашние </a:t>
            </a:r>
            <a:r>
              <a:rPr lang="ru-RU" sz="1400" b="1" dirty="0" smtClean="0">
                <a:solidFill>
                  <a:schemeClr val="tx1"/>
                </a:solidFill>
              </a:rPr>
              <a:t>животные, которые создают уют и в большом особняке и в маленькой комнатке.</a:t>
            </a: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B0F0"/>
                </a:solidFill>
              </a:rPr>
              <a:t>Любите кошек! Ухаживайте за ними! Мы в ответе за тех, кого приручили!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/>
              <a:t> </a:t>
            </a:r>
          </a:p>
          <a:p>
            <a:pPr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alt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68295" y="300476"/>
            <a:ext cx="4357718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1" name="Рисунок 30" descr="Кошкотерапия. Лечение кошками.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14357"/>
            <a:ext cx="3468592" cy="1994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Рисунок 33" descr="Кошкотерапия. Лечение кошками.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05300"/>
            <a:ext cx="3384376" cy="1604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66" y="3069652"/>
            <a:ext cx="1857375" cy="1343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50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14876" y="286166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  <a:latin typeface="+mj-lt"/>
                <a:cs typeface="Lucida Sans Unicode" pitchFamily="34" charset="0"/>
              </a:rPr>
              <a:t>СПАСИБО ЗА ВНИМАНИЕ!</a:t>
            </a:r>
          </a:p>
          <a:p>
            <a:pPr algn="ctr"/>
            <a:endParaRPr lang="ru-RU" sz="4800" b="1" dirty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4800" b="1" dirty="0" smtClean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4800" b="1" dirty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4800" b="1" dirty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491" y="286166"/>
            <a:ext cx="4357718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0" name="Picture 9" descr="C:\Users\Светлана\Desktop\КОШКИ\АНИМАШКИ\403325114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18850"/>
            <a:ext cx="4395908" cy="609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C:\Users\Светлана\Desktop\КОШКИ\АНИМАШКИ\469894159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41372"/>
            <a:ext cx="3458309" cy="34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09292"/>
            <a:ext cx="3120045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ЛИТЕРАТУРА</a:t>
            </a:r>
            <a:endParaRPr lang="ru-RU" sz="3600" dirty="0">
              <a:solidFill>
                <a:srgbClr val="00B0F0"/>
              </a:solidFill>
            </a:endParaRPr>
          </a:p>
          <a:p>
            <a:r>
              <a:rPr lang="ru-RU" sz="1600" b="1" dirty="0"/>
              <a:t> 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Боголюбский</a:t>
            </a:r>
            <a:r>
              <a:rPr lang="ru-RU" sz="1600" dirty="0"/>
              <a:t> С. Н.  Происхождение домашних животных, М., 1956;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/>
              <a:t>Иллюстрированная энциклопедия кошек, М.: </a:t>
            </a:r>
            <a:r>
              <a:rPr lang="ru-RU" sz="1600" dirty="0" err="1"/>
              <a:t>Олма</a:t>
            </a:r>
            <a:r>
              <a:rPr lang="ru-RU" sz="1600" dirty="0"/>
              <a:t>-Пресс, 2001. ISBN 5-224-02331-9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/>
              <a:t>Мей Дж. — «Все о породах кошек». ИД Кристалл, 2005. ISBN 5-9603-0015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/>
              <a:t>Мельников И. В. — «Энциклопедия кошек и их хозяев. Советы на каждый день». М.: Феникс, 2005. ISBN 5-222-05694-5.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u="sng" dirty="0">
                <a:hlinkClick r:id="rId5"/>
              </a:rPr>
              <a:t>dom@kotodom.ru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u="sng" dirty="0">
                <a:hlinkClick r:id="rId6"/>
              </a:rPr>
              <a:t>www.vokrugsveta.ru/quiz/218/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0854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357166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Кошка – одно из самых любимых и почитаемых животных.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Кошка является красивым, умным, ласковым и преданным созданием. 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Кошки живут с нами с древних времён и стали воплощением уюта.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Кошки независимы, но очень привязаны к человеку и месту жительства, в котором обитают.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Кошки, единственные животные которое приблизилось к людям по собственной воле.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ru-RU" sz="1600" dirty="0" smtClean="0"/>
              <a:t>Кошки живут с нами с давних времен и стали для нас воплощением домашнего уюта. </a:t>
            </a: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282" y="357166"/>
            <a:ext cx="4357718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00B0F0"/>
                </a:solidFill>
                <a:cs typeface="Times New Roman" pitchFamily="18" charset="0"/>
              </a:rPr>
              <a:t>ЦЕЛЬ ПРОЕКТА</a:t>
            </a:r>
          </a:p>
          <a:p>
            <a:pPr marL="342900" lvl="5" indent="-342900" fontAlgn="base"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 влияния кошки на самочувствие человека.</a:t>
            </a: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rgbClr val="00B0F0"/>
                </a:solidFill>
                <a:cs typeface="Times New Roman" pitchFamily="18" charset="0"/>
              </a:rPr>
              <a:t>ЗАДАЧИ</a:t>
            </a:r>
            <a:endParaRPr lang="ru-RU" altLang="ru-RU" sz="1600" b="1" dirty="0" smtClean="0"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Подобрать и обработать информацию по данной теме.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наблюдения за поведением своей  кошки.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Провести анкетирование, сделать вывод о проделанной работе.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6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pic>
        <p:nvPicPr>
          <p:cNvPr id="33" name="Picture 4" descr="http://goodnewsanimal.ru/_nw/38/s53932073.jpg">
            <a:hlinkClick r:id="rId3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857760"/>
            <a:ext cx="2714644" cy="136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642918"/>
            <a:ext cx="2857520" cy="1571637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663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357166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ГИПОТЕЗА (ПРЕДПОЛОЖЕНИЕ)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Кошки способны лечить человека.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ОБЪЕКТ ИССЛЕДОВАНИЯ</a:t>
            </a:r>
          </a:p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Кошки и их роль в жизни человека.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282" y="357166"/>
            <a:ext cx="4357718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ПРЕДМЕТ ИССЛЕДОВАНИЯ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Целительные особенности кошек.</a:t>
            </a: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ПРАКТИЧЕСКАЯ ЗНАЧИМОСТЬ РАБОТЫ</a:t>
            </a:r>
          </a:p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Данная работа поможет расширить кругозор ребят о домашних питомцах.</a:t>
            </a:r>
          </a:p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Сформировать доброе отношение к домашним животным.</a:t>
            </a: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B0F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endParaRPr lang="ru-RU" altLang="ru-RU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endParaRPr lang="ru-RU" altLang="ru-RU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endParaRPr lang="ru-RU" altLang="ru-RU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  <a:defRPr/>
            </a:pPr>
            <a:endParaRPr lang="ru-RU" altLang="ru-RU" b="1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pic>
        <p:nvPicPr>
          <p:cNvPr id="31" name="Picture 2" descr="Как кошки лечат людей?!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71480"/>
            <a:ext cx="2448272" cy="1496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857364"/>
            <a:ext cx="3310270" cy="18573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2" descr="http://natural-medicine.ru/uploads/posts/2010-06/1277114721_c6c4f1e216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99" y="3714752"/>
            <a:ext cx="2756506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63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357166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r>
              <a:rPr lang="ru-RU" altLang="ru-RU" sz="2400" b="1" dirty="0" smtClean="0">
                <a:solidFill>
                  <a:srgbClr val="00B0F0"/>
                </a:solidFill>
                <a:cs typeface="Times New Roman" pitchFamily="18" charset="0"/>
              </a:rPr>
              <a:t>Актуальность темы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Данная тема актуальна, так как в настоящее время в медицине все чаще используются </a:t>
            </a: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нетрадиционные методы </a:t>
            </a:r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лечения</a:t>
            </a: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lvl="1">
              <a:defRPr/>
            </a:pPr>
            <a:endParaRPr lang="ru-RU" alt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Домашние </a:t>
            </a:r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животные способны избавить человека от многих серьезных заболеваний</a:t>
            </a: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ru-RU" alt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alt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94595" y="176478"/>
            <a:ext cx="4357718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altLang="ru-RU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rgbClr val="00B0F0"/>
                </a:solidFill>
                <a:cs typeface="Times New Roman" pitchFamily="18" charset="0"/>
              </a:rPr>
              <a:t>ИСТОРИЯ ПРОИСХОЖДЕНИЯ КОШЕК</a:t>
            </a:r>
            <a:endParaRPr lang="ru-RU" altLang="ru-RU" b="1" dirty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b="1" dirty="0" smtClean="0">
                <a:solidFill>
                  <a:srgbClr val="00B0F0"/>
                </a:solidFill>
                <a:cs typeface="Times New Roman" pitchFamily="18" charset="0"/>
              </a:rPr>
              <a:t> Библейская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B0F0"/>
                </a:solidFill>
                <a:cs typeface="Times New Roman" pitchFamily="18" charset="0"/>
              </a:rPr>
              <a:t>         </a:t>
            </a: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sz="1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0B0F0"/>
                </a:solidFill>
                <a:cs typeface="Times New Roman" pitchFamily="18" charset="0"/>
              </a:rPr>
              <a:t>Научная</a:t>
            </a: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Инопланетная</a:t>
            </a: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1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Божественная</a:t>
            </a: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5">
              <a:defRPr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а.БожественББона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41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1714512" cy="114300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3116"/>
            <a:ext cx="1719290" cy="114300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utoShape 6" descr="blob:https://web.whatsapp.com/7c3017c1-b823-4d8e-94e6-5f1a965045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blob:https://web.whatsapp.com/7c3017c1-b823-4d8e-94e6-5f1a965045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7" name="Picture 9" descr="C:\Users\user\Desktop\WhatsApp Image 2025-02-17 at 20.07.09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786190"/>
            <a:ext cx="1928826" cy="247641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9" name="Picture 11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643314"/>
            <a:ext cx="1875368" cy="121444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21" name="Picture 13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143512"/>
            <a:ext cx="1791214" cy="114303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749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B0F0"/>
                </a:solidFill>
                <a:cs typeface="Lucida Sans Unicode" pitchFamily="34" charset="0"/>
              </a:rPr>
              <a:t>Кремовые тонизируют энергетику хозяина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B0F0"/>
                </a:solidFill>
                <a:cs typeface="Lucida Sans Unicode" pitchFamily="34" charset="0"/>
              </a:rPr>
              <a:t>Кошки чёрного окраса «берут на себя» отрицательную энергию вдвое больше, чем другие окрасы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17762" y="272131"/>
            <a:ext cx="4131792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B0F0"/>
                </a:solidFill>
              </a:rPr>
              <a:t>Серо-голубые кошки – успокаивают.</a:t>
            </a:r>
          </a:p>
          <a:p>
            <a:pPr algn="ctr">
              <a:defRPr/>
            </a:pPr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2" descr="Форум обо всем на све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071942"/>
            <a:ext cx="2207273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28596" y="500042"/>
            <a:ext cx="38576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F0"/>
                </a:solidFill>
              </a:rPr>
              <a:t>КОШКОТЕРАПИЯ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cs typeface="Times New Roman" pitchFamily="18" charset="0"/>
              </a:rPr>
              <a:t>Лечение больного, когда, наряду с лекарствами, ему предписано общение с кошкой.</a:t>
            </a:r>
            <a:endParaRPr lang="ru-RU" altLang="ru-RU" b="1" dirty="0"/>
          </a:p>
        </p:txBody>
      </p:sp>
      <p:pic>
        <p:nvPicPr>
          <p:cNvPr id="45" name="Picture 2" descr="Британский кремовый котик приглашает на вязку, Самар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17"/>
          <a:stretch/>
        </p:blipFill>
        <p:spPr bwMode="auto">
          <a:xfrm>
            <a:off x="1071538" y="1928802"/>
            <a:ext cx="2357422" cy="1553753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Кот на счастье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64" b="12480"/>
          <a:stretch/>
        </p:blipFill>
        <p:spPr bwMode="auto">
          <a:xfrm flipH="1">
            <a:off x="5643570" y="428605"/>
            <a:ext cx="2281722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286380" y="192880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B0F0"/>
                </a:solidFill>
              </a:rPr>
              <a:t>Рыжие – больше всех отдают положительную энергию</a:t>
            </a:r>
            <a:endParaRPr lang="ru-RU" sz="1400" dirty="0">
              <a:solidFill>
                <a:srgbClr val="00B0F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0" name="Picture 4" descr="Роскошная кошка Муся чудесного серо-голубого окраса в дар в добрые ру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500306"/>
            <a:ext cx="2428892" cy="1360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500694" y="4000505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B0F0"/>
                </a:solidFill>
              </a:rPr>
              <a:t>Серо-голубые кошки – успокаивают.</a:t>
            </a:r>
          </a:p>
          <a:p>
            <a:pPr algn="ctr">
              <a:defRPr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3" name="Picture 2" descr="белая кошка - moj-kot.ru Мой ко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572008"/>
            <a:ext cx="2373319" cy="1214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214942" y="592933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1400" b="1" dirty="0" smtClean="0">
                <a:solidFill>
                  <a:srgbClr val="00B0F0"/>
                </a:solidFill>
              </a:rPr>
              <a:t>Белые  считаются лечебными  по всем перечисленным показателям .</a:t>
            </a:r>
            <a:endParaRPr lang="ru-RU" altLang="ru-RU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2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B0F0"/>
                </a:solidFill>
                <a:cs typeface="Lucida Sans Unicode" pitchFamily="34" charset="0"/>
              </a:rPr>
              <a:t>Длинношерстные кошки – справляются с приступами депрессии, усталости, бессонницы.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rgbClr val="00B0F0"/>
              </a:solidFill>
              <a:cs typeface="Lucida Sans Unicode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B0F0"/>
                </a:solidFill>
                <a:cs typeface="Lucida Sans Unicode" pitchFamily="34" charset="0"/>
              </a:rPr>
              <a:t>Короткошерстные кошки – лечат сердечно сосудистые заболевания.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17762" y="272131"/>
            <a:ext cx="4131792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 smtClean="0">
              <a:solidFill>
                <a:srgbClr val="00B0F0"/>
              </a:solidFill>
            </a:endParaRPr>
          </a:p>
          <a:p>
            <a:pPr algn="ctr">
              <a:defRPr/>
            </a:pPr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28596" y="50004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F0"/>
                </a:solidFill>
              </a:rPr>
              <a:t>КОШКОТЕРАПИЯ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86380" y="2357430"/>
            <a:ext cx="3357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rPr>
              <a:t>Сиамские кошки – избавляют от простуды, убивая болезнетворные микробы в доме.</a:t>
            </a:r>
            <a:endParaRPr lang="ru-RU" sz="1400" dirty="0">
              <a:solidFill>
                <a:srgbClr val="00B0F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14942" y="5286388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altLang="ru-RU" sz="1400" b="1" dirty="0" smtClean="0">
                <a:solidFill>
                  <a:srgbClr val="00B0F0"/>
                </a:solidFill>
              </a:rPr>
              <a:t>Бесшерстные кошки – благоприятно влияют на проблемы связанные с почками и печенью.</a:t>
            </a:r>
            <a:endParaRPr lang="ru-RU" altLang="ru-RU" sz="1400" b="1" dirty="0">
              <a:solidFill>
                <a:srgbClr val="00B0F0"/>
              </a:solidFill>
            </a:endParaRPr>
          </a:p>
        </p:txBody>
      </p:sp>
      <p:pic>
        <p:nvPicPr>
          <p:cNvPr id="33" name="Picture 2" descr="Картинка 92 из 36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00108"/>
            <a:ext cx="2879840" cy="156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Сиамская кош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71480"/>
            <a:ext cx="2643206" cy="1530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86124"/>
            <a:ext cx="2804795" cy="168113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500438"/>
            <a:ext cx="3063241" cy="18436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522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357166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357166"/>
            <a:ext cx="4224185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>
              <a:defRPr/>
            </a:pPr>
            <a:endParaRPr lang="ru-RU" alt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85720" y="642918"/>
            <a:ext cx="38576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00B0F0"/>
                </a:solidFill>
              </a:rPr>
              <a:t>ФЕЛИНОТЕРАПИЯ</a:t>
            </a:r>
            <a:endParaRPr lang="ru-RU" altLang="ru-RU" sz="2400" b="1" dirty="0" smtClean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/>
              <a:t>(от латинского </a:t>
            </a:r>
            <a:r>
              <a:rPr lang="ru-RU" altLang="ru-RU" b="1" dirty="0" err="1" smtClean="0"/>
              <a:t>felis</a:t>
            </a:r>
            <a:r>
              <a:rPr lang="ru-RU" altLang="ru-RU" b="1" dirty="0" smtClean="0"/>
              <a:t> — кошка) — это методы профилактики и лечения различных заболеваний при помощи особого рода контактов с кошками.</a:t>
            </a:r>
            <a:endParaRPr lang="ru-RU" altLang="ru-RU" b="1" dirty="0"/>
          </a:p>
        </p:txBody>
      </p:sp>
      <p:pic>
        <p:nvPicPr>
          <p:cNvPr id="20481" name="Picture 1" descr="C:\Users\user\Desktop\WhatsApp Image 2025-02-17 at 20.07.0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00042"/>
            <a:ext cx="1743787" cy="114300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571744"/>
            <a:ext cx="2931924" cy="17859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5" descr="Picture background"/>
          <p:cNvPicPr>
            <a:picLocks noChangeAspect="1" noChangeArrowheads="1"/>
          </p:cNvPicPr>
          <p:nvPr/>
        </p:nvPicPr>
        <p:blipFill>
          <a:blip r:embed="rId6"/>
          <a:srcRect l="5859" t="23438" r="57812" b="39062"/>
          <a:stretch>
            <a:fillRect/>
          </a:stretch>
        </p:blipFill>
        <p:spPr bwMode="auto">
          <a:xfrm>
            <a:off x="1071538" y="4572008"/>
            <a:ext cx="2857552" cy="171451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5214942" y="171448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Прогревание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357818" y="300037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«Массаж» лапками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429256" y="464344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Урчание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429256" y="607220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Поглаживание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786322"/>
            <a:ext cx="1864258" cy="128588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3500438"/>
            <a:ext cx="1714470" cy="1143007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1785926"/>
            <a:ext cx="1714512" cy="121444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730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7079" y="300476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17762" y="272131"/>
            <a:ext cx="4131792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0034" y="785794"/>
            <a:ext cx="3714776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F0"/>
                </a:solidFill>
              </a:rPr>
              <a:t>АНИМАЛОТЕРАПИЯ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/>
              <a:t>Лечебные свойства различных животных известны человечеству уже достаточно давно. Существует даже специальный термин «</a:t>
            </a:r>
            <a:r>
              <a:rPr lang="ru-RU" altLang="ru-RU" b="1" dirty="0" err="1" smtClean="0"/>
              <a:t>анималотерапия</a:t>
            </a:r>
            <a:r>
              <a:rPr lang="ru-RU" altLang="ru-RU" b="1" dirty="0" smtClean="0"/>
              <a:t>» (от латинского "</a:t>
            </a:r>
            <a:r>
              <a:rPr lang="ru-RU" altLang="ru-RU" b="1" dirty="0" err="1" smtClean="0"/>
              <a:t>animal</a:t>
            </a:r>
            <a:r>
              <a:rPr lang="ru-RU" altLang="ru-RU" b="1" dirty="0" smtClean="0"/>
              <a:t>" - животное). Он обозначает систему лечения людей при помощи общения с животными.</a:t>
            </a:r>
            <a:endParaRPr lang="ru-RU" altLang="ru-RU" b="1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00504"/>
            <a:ext cx="2786082" cy="207170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0042"/>
            <a:ext cx="2147040" cy="171763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572008"/>
            <a:ext cx="2065340" cy="163671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357430"/>
            <a:ext cx="1381134" cy="207170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522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7253" y="328821"/>
            <a:ext cx="4357718" cy="62298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4800" b="1" dirty="0" smtClean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4800" b="1" dirty="0" smtClean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2400" b="1" dirty="0" smtClean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2400" b="1" dirty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2400" b="1" dirty="0" smtClean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2400" b="1" dirty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2400" b="1" dirty="0" smtClean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2400" b="1" dirty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endParaRPr lang="ru-RU" sz="2400" b="1" dirty="0" smtClean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+mj-lt"/>
                <a:cs typeface="Lucida Sans Unicode" pitchFamily="34" charset="0"/>
              </a:rPr>
              <a:t>РЕЗУЛЬТАТЫ АНКЕТИРОВАНИЯ</a:t>
            </a:r>
            <a:endParaRPr lang="ru-RU" sz="2400" b="1" dirty="0">
              <a:solidFill>
                <a:srgbClr val="00B0F0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68295" y="300476"/>
            <a:ext cx="4357718" cy="62865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rPr>
              <a:t>УЧАЩИХСЯ</a:t>
            </a:r>
            <a:endParaRPr lang="ru-RU" b="1" dirty="0">
              <a:solidFill>
                <a:srgbClr val="00B0F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63653" y="609292"/>
            <a:ext cx="839223" cy="598697"/>
            <a:chOff x="4163653" y="609292"/>
            <a:chExt cx="839223" cy="598697"/>
          </a:xfrm>
        </p:grpSpPr>
        <p:sp>
          <p:nvSpPr>
            <p:cNvPr id="11" name="Блок-схема: узел 10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Арка 9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43372" y="5572140"/>
            <a:ext cx="839223" cy="598697"/>
            <a:chOff x="4163653" y="609292"/>
            <a:chExt cx="839223" cy="598697"/>
          </a:xfrm>
        </p:grpSpPr>
        <p:sp>
          <p:nvSpPr>
            <p:cNvPr id="15" name="Блок-схема: узел 14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Арка 16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43372" y="3214686"/>
            <a:ext cx="839223" cy="598697"/>
            <a:chOff x="4163653" y="609292"/>
            <a:chExt cx="839223" cy="598697"/>
          </a:xfrm>
        </p:grpSpPr>
        <p:sp>
          <p:nvSpPr>
            <p:cNvPr id="19" name="Блок-схема: узел 18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Арка 20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43372" y="2000240"/>
            <a:ext cx="839223" cy="598697"/>
            <a:chOff x="4163653" y="609292"/>
            <a:chExt cx="839223" cy="598697"/>
          </a:xfrm>
        </p:grpSpPr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Арка 24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143372" y="4429132"/>
            <a:ext cx="839223" cy="598697"/>
            <a:chOff x="4163653" y="609292"/>
            <a:chExt cx="839223" cy="598697"/>
          </a:xfrm>
        </p:grpSpPr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4714876" y="714356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4163653" y="702390"/>
              <a:ext cx="288000" cy="288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Арка 28"/>
            <p:cNvSpPr/>
            <p:nvPr/>
          </p:nvSpPr>
          <p:spPr>
            <a:xfrm>
              <a:off x="4234166" y="609292"/>
              <a:ext cx="700086" cy="598697"/>
            </a:xfrm>
            <a:prstGeom prst="blockArc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954159"/>
              </p:ext>
            </p:extLst>
          </p:nvPr>
        </p:nvGraphicFramePr>
        <p:xfrm>
          <a:off x="500034" y="642918"/>
          <a:ext cx="8424936" cy="469561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459118"/>
                <a:gridCol w="982909"/>
                <a:gridCol w="982909"/>
              </a:tblGrid>
              <a:tr h="4352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Вопросы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33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Есть ли у вас дома кошка?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774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Слышали ли вы о том, что кошки умеют лечить людей?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67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r>
                        <a:rPr lang="ru-RU" sz="2000" dirty="0" smtClean="0">
                          <a:effectLst/>
                        </a:rPr>
                        <a:t>. Помогала ли кошка кому </a:t>
                      </a:r>
                      <a:r>
                        <a:rPr lang="ru-RU" sz="2000" dirty="0">
                          <a:effectLst/>
                        </a:rPr>
                        <a:t>– </a:t>
                      </a:r>
                      <a:r>
                        <a:rPr lang="ru-RU" sz="2000" dirty="0" err="1">
                          <a:effectLst/>
                        </a:rPr>
                        <a:t>нибудь</a:t>
                      </a:r>
                      <a:r>
                        <a:rPr lang="ru-RU" sz="2000" dirty="0">
                          <a:effectLst/>
                        </a:rPr>
                        <a:t> в вашей </a:t>
                      </a:r>
                      <a:r>
                        <a:rPr lang="ru-RU" sz="2000" dirty="0" smtClean="0">
                          <a:effectLst/>
                        </a:rPr>
                        <a:t>семье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</a:t>
                      </a:r>
                      <a:r>
                        <a:rPr lang="ru-RU" sz="2000" dirty="0">
                          <a:effectLst/>
                        </a:rPr>
                        <a:t>снимать стресс?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75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r>
                        <a:rPr lang="ru-RU" sz="2000" dirty="0" smtClean="0">
                          <a:effectLst/>
                        </a:rPr>
                        <a:t>. </a:t>
                      </a:r>
                      <a:r>
                        <a:rPr lang="ru-RU" sz="2000" dirty="0">
                          <a:effectLst/>
                        </a:rPr>
                        <a:t>Правда, что кошки безошибочно определяют больное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место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smtClean="0">
                          <a:effectLst/>
                        </a:rPr>
                        <a:t>стараются </a:t>
                      </a:r>
                      <a:r>
                        <a:rPr lang="ru-RU" sz="2000" dirty="0">
                          <a:effectLst/>
                        </a:rPr>
                        <a:t>прижаться к нему или лечь на него?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6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r>
                        <a:rPr lang="ru-RU" sz="2000" dirty="0" smtClean="0">
                          <a:effectLst/>
                        </a:rPr>
                        <a:t>. </a:t>
                      </a:r>
                      <a:r>
                        <a:rPr lang="ru-RU" sz="2000" dirty="0">
                          <a:effectLst/>
                        </a:rPr>
                        <a:t>Если насильно удерживать кошку у себя то лечебный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эффект получит</a:t>
                      </a:r>
                      <a:r>
                        <a:rPr lang="ru-RU" sz="2000" baseline="0" dirty="0" smtClean="0">
                          <a:effectLst/>
                        </a:rPr>
                        <a:t>  </a:t>
                      </a:r>
                      <a:r>
                        <a:rPr lang="ru-RU" sz="2000" dirty="0" smtClean="0">
                          <a:effectLst/>
                        </a:rPr>
                        <a:t>человек</a:t>
                      </a:r>
                      <a:r>
                        <a:rPr lang="ru-RU" sz="2000" dirty="0">
                          <a:effectLst/>
                        </a:rPr>
                        <a:t>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66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 Хотели бы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узнать  методиках лечения с помощью кошек?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45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ed280a664bda08c6613e3e5536d8f586650651"/>
</p:tagLst>
</file>

<file path=ppt/theme/theme1.xml><?xml version="1.0" encoding="utf-8"?>
<a:theme xmlns:a="http://schemas.openxmlformats.org/drawingml/2006/main" name="Групповой проект КОШКИ-ЛЕКАР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Групповой проект КОШКИ-ЛЕКАРИ</Template>
  <TotalTime>1179</TotalTime>
  <Words>666</Words>
  <Application>Microsoft Office PowerPoint</Application>
  <PresentationFormat>Экран (4:3)</PresentationFormat>
  <Paragraphs>309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Групповой проект КОШКИ-ЛЕКАРИ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Teacher1</cp:lastModifiedBy>
  <cp:revision>15</cp:revision>
  <dcterms:created xsi:type="dcterms:W3CDTF">2016-03-05T10:36:27Z</dcterms:created>
  <dcterms:modified xsi:type="dcterms:W3CDTF">2025-03-03T06:51:23Z</dcterms:modified>
</cp:coreProperties>
</file>