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8" r:id="rId4"/>
    <p:sldId id="259" r:id="rId5"/>
    <p:sldId id="289" r:id="rId6"/>
    <p:sldId id="266" r:id="rId7"/>
    <p:sldId id="267" r:id="rId8"/>
    <p:sldId id="262" r:id="rId9"/>
    <p:sldId id="263" r:id="rId10"/>
    <p:sldId id="264" r:id="rId11"/>
    <p:sldId id="265" r:id="rId12"/>
    <p:sldId id="292" r:id="rId13"/>
    <p:sldId id="290" r:id="rId14"/>
    <p:sldId id="291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5663" autoAdjust="0"/>
  </p:normalViewPr>
  <p:slideViewPr>
    <p:cSldViewPr>
      <p:cViewPr>
        <p:scale>
          <a:sx n="106" d="100"/>
          <a:sy n="106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1C3FA-12A9-40A2-812C-7CEAF6BADA4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87130-0B3B-48A3-A3F3-AD14DCE80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9B5587-B07A-4E30-90D5-0BAB984965D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4715FB-D1A4-40C6-9E78-8A844252B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12976"/>
            <a:ext cx="6552728" cy="302433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Авторы: 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Никитина Софья,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err="1" smtClean="0">
                <a:cs typeface="Times New Roman" pitchFamily="18" charset="0"/>
              </a:rPr>
              <a:t>Помыткина</a:t>
            </a:r>
            <a:r>
              <a:rPr lang="ru-RU" sz="1800" dirty="0" smtClean="0">
                <a:cs typeface="Times New Roman" pitchFamily="18" charset="0"/>
              </a:rPr>
              <a:t>  Вера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4б класс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руководитель: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Сомова М.Б.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>
                <a:cs typeface="Times New Roman" pitchFamily="18" charset="0"/>
              </a:rPr>
              <a:t/>
            </a:r>
            <a:br>
              <a:rPr lang="ru-RU" sz="1800" dirty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>
                <a:cs typeface="Times New Roman" pitchFamily="18" charset="0"/>
              </a:rPr>
              <a:t/>
            </a:r>
            <a:br>
              <a:rPr lang="ru-RU" sz="1800" dirty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endParaRPr lang="ru-RU" sz="1800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55776" y="764704"/>
            <a:ext cx="6400800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Творческий проект</a:t>
            </a:r>
          </a:p>
          <a:p>
            <a:pPr algn="ctr"/>
            <a:endParaRPr lang="ru-RU" sz="48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4800" b="1" i="1" dirty="0" err="1" smtClean="0">
                <a:solidFill>
                  <a:srgbClr val="FF0000"/>
                </a:solidFill>
                <a:latin typeface="+mj-lt"/>
              </a:rPr>
              <a:t>Экосумка</a:t>
            </a:r>
            <a:r>
              <a:rPr lang="ru-RU" sz="4800" b="1" i="1" dirty="0" smtClean="0">
                <a:solidFill>
                  <a:srgbClr val="FF0000"/>
                </a:solidFill>
                <a:latin typeface="+mj-lt"/>
              </a:rPr>
              <a:t>»</a:t>
            </a:r>
            <a:endParaRPr lang="ru-RU" sz="48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Есть ли у вас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экосумка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(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шопер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)</a:t>
            </a:r>
          </a:p>
          <a:p>
            <a:pPr algn="ctr">
              <a:buNone/>
            </a:pPr>
            <a:endParaRPr lang="ru-RU" sz="2800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ctr">
              <a:buNone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1"/>
            <a:ext cx="738297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/>
              </a:rPr>
              <a:t>Если нет, то стали бы его шить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/>
              </a:rPr>
              <a:t>?</a:t>
            </a:r>
          </a:p>
          <a:p>
            <a:pPr algn="ctr"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78984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</a:rPr>
              <a:t>Если есть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</a:rPr>
              <a:t>экосумки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</a:rPr>
              <a:t>, то куда вы применили их? (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</a:rPr>
              <a:t>шоперы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</a:rPr>
              <a:t>)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50" y="1988840"/>
            <a:ext cx="78838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4F271C">
                    <a:satMod val="130000"/>
                  </a:srgbClr>
                </a:solidFill>
              </a:rPr>
              <a:t>Пошив </a:t>
            </a:r>
            <a:r>
              <a:rPr lang="ru-RU" sz="2800" b="1" dirty="0" err="1">
                <a:solidFill>
                  <a:srgbClr val="4F271C">
                    <a:satMod val="130000"/>
                  </a:srgbClr>
                </a:solidFill>
              </a:rPr>
              <a:t>экосумки</a:t>
            </a:r>
            <a:endParaRPr lang="ru-RU" dirty="0"/>
          </a:p>
        </p:txBody>
      </p:sp>
      <p:pic>
        <p:nvPicPr>
          <p:cNvPr id="2050" name="Picture 2" descr="C:\Users\123\Downloads\-mSrNouQE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3729"/>
            <a:ext cx="3617146" cy="27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ownloads\YZ3w8U853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8" y="4143024"/>
            <a:ext cx="4175448" cy="23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ownloads\mJ8AzbdrIx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6" y="980728"/>
            <a:ext cx="3704828" cy="27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ownloads\2HDoy9yASp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88" y="3915290"/>
            <a:ext cx="3678092" cy="27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4F271C">
                    <a:satMod val="130000"/>
                  </a:srgbClr>
                </a:solidFill>
              </a:rPr>
              <a:t>Пошив </a:t>
            </a:r>
            <a:r>
              <a:rPr lang="ru-RU" sz="2800" b="1" dirty="0" err="1">
                <a:solidFill>
                  <a:srgbClr val="4F271C">
                    <a:satMod val="130000"/>
                  </a:srgbClr>
                </a:solidFill>
              </a:rPr>
              <a:t>экосумки</a:t>
            </a:r>
            <a:endParaRPr lang="ru-RU" dirty="0"/>
          </a:p>
        </p:txBody>
      </p:sp>
      <p:pic>
        <p:nvPicPr>
          <p:cNvPr id="3074" name="Picture 2" descr="C:\Users\123\Downloads\ICDcBC85tZ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973771" cy="39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ownloads\4HLEKHaoQ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25" y="1248072"/>
            <a:ext cx="2966059" cy="3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ownloads\vL8ydlVsG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9339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529779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48872" cy="54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Используясь многократно, эко сумки, выбрасываются гораздо реже, тем самым уменьшая загрязнение окружающей среды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они прочны, порвать их трудно, а в случае загрязнения легко выстирать 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для изготовления эко сумок, как из натуральных, так и из синтетических материалов, используются отходы производства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 утилизации эко сумки (которая происходит не так уж часто), выделяется гораздо меньше вредных веществ, чем при утилизации полиэтиленовых пакетов;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последнее, но, может быть, самое привлекательное свойство эко сумок – яркий, разнообразный, стильный дизайн!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12856" cy="620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Актуальность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818072" cy="5483696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ru-RU" sz="2000" dirty="0" smtClean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+mj-lt"/>
                <a:ea typeface="Times New Roman"/>
              </a:rPr>
              <a:t>Привлечение </a:t>
            </a:r>
            <a:r>
              <a:rPr lang="ru-RU" sz="2000" dirty="0">
                <a:latin typeface="+mj-lt"/>
                <a:ea typeface="Times New Roman"/>
              </a:rPr>
              <a:t>внимания к проблеме загрязнения окружающей среды изделиями из полиэтилена, и снижение темпа загрязнения нашей планеты с помощью использования многоразовых  </a:t>
            </a:r>
            <a:r>
              <a:rPr lang="ru-RU" sz="2000" dirty="0" err="1">
                <a:latin typeface="+mj-lt"/>
                <a:ea typeface="Times New Roman"/>
              </a:rPr>
              <a:t>экосумок</a:t>
            </a:r>
            <a:r>
              <a:rPr lang="ru-RU" sz="2000" dirty="0">
                <a:latin typeface="+mj-lt"/>
                <a:ea typeface="Times New Roman"/>
              </a:rPr>
              <a:t>, – это главная задача нашего проекта.  </a:t>
            </a: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Documents and Settings\Хозяин\Мои документы\Загрузки\5122540_w640_h640_p2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70203"/>
            <a:ext cx="5184576" cy="3888432"/>
          </a:xfrm>
          <a:prstGeom prst="rect">
            <a:avLst/>
          </a:prstGeom>
          <a:noFill/>
        </p:spPr>
      </p:pic>
      <p:pic>
        <p:nvPicPr>
          <p:cNvPr id="40963" name="Picture 3" descr="C:\Documents and Settings\Хозяин\Мои документы\Загрузки\photos0-800x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630" y="3284984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Цель и задачи проекта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1196752"/>
            <a:ext cx="7632848" cy="5661248"/>
          </a:xfrm>
        </p:spPr>
        <p:txBody>
          <a:bodyPr>
            <a:normAutofit fontScale="47500" lnSpcReduction="20000"/>
          </a:bodyPr>
          <a:lstStyle/>
          <a:p>
            <a:pPr algn="just"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Цель проекта: </a:t>
            </a:r>
            <a:r>
              <a:rPr lang="ru-RU" sz="3300" dirty="0">
                <a:latin typeface="+mj-lt"/>
                <a:ea typeface="Calibri"/>
                <a:cs typeface="Times New Roman"/>
              </a:rPr>
              <a:t>разработка дизайна и пошив </a:t>
            </a:r>
            <a:r>
              <a:rPr lang="ru-RU" sz="3300" dirty="0" err="1">
                <a:latin typeface="+mj-lt"/>
                <a:ea typeface="Calibri"/>
                <a:cs typeface="Times New Roman"/>
              </a:rPr>
              <a:t>экосумок</a:t>
            </a:r>
            <a:r>
              <a:rPr lang="ru-RU" sz="3300" dirty="0">
                <a:latin typeface="+mj-lt"/>
                <a:ea typeface="Calibri"/>
                <a:cs typeface="Times New Roman"/>
              </a:rPr>
              <a:t> в рамках мастер-класса для выработки у школьников и их семей экологически правильных </a:t>
            </a:r>
            <a:r>
              <a:rPr lang="ru-RU" sz="3300" dirty="0" smtClean="0">
                <a:latin typeface="+mj-lt"/>
                <a:ea typeface="Calibri"/>
                <a:cs typeface="Times New Roman"/>
              </a:rPr>
              <a:t>привычек</a:t>
            </a:r>
          </a:p>
          <a:p>
            <a:pPr marL="82296" indent="0" algn="just">
              <a:spcAft>
                <a:spcPts val="0"/>
              </a:spcAft>
              <a:buNone/>
              <a:tabLst>
                <a:tab pos="857250" algn="l"/>
              </a:tabLst>
            </a:pPr>
            <a:endParaRPr lang="ru-RU" sz="33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Задачи </a:t>
            </a:r>
            <a:r>
              <a:rPr lang="ru-RU" sz="33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проекта:</a:t>
            </a:r>
            <a:endParaRPr lang="ru-RU" sz="33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Изучить </a:t>
            </a:r>
            <a:r>
              <a:rPr lang="ru-RU" sz="33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экологические проблемы, связанные с употреблением полиэтиленовых пакетов</a:t>
            </a:r>
            <a:endParaRPr lang="ru-RU" sz="3300" dirty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Провести опрос</a:t>
            </a:r>
            <a:endParaRPr lang="ru-RU" sz="3300" dirty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Разработать </a:t>
            </a:r>
            <a:r>
              <a:rPr lang="ru-RU" sz="33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дизайн для </a:t>
            </a:r>
            <a:r>
              <a:rPr lang="ru-RU" sz="33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экосумок</a:t>
            </a:r>
            <a:r>
              <a:rPr lang="ru-RU" sz="33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 в рамках </a:t>
            </a: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мастер-класса</a:t>
            </a:r>
            <a:endParaRPr lang="ru-RU" sz="3300" dirty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Сшить </a:t>
            </a:r>
            <a:r>
              <a:rPr lang="ru-RU" sz="33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экосумки</a:t>
            </a:r>
            <a:endParaRPr lang="ru-RU" sz="3300" dirty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Развить </a:t>
            </a:r>
            <a:r>
              <a:rPr lang="ru-RU" sz="33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экологически правильные </a:t>
            </a: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привычки</a:t>
            </a:r>
          </a:p>
          <a:p>
            <a:pPr marL="82296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857250" algn="l"/>
              </a:tabLst>
            </a:pPr>
            <a:endParaRPr lang="ru-RU" sz="33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82296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857250" algn="l"/>
              </a:tabLst>
            </a:pPr>
            <a:endParaRPr lang="ru-RU" sz="33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М</a:t>
            </a:r>
            <a:r>
              <a:rPr lang="ru-RU" sz="3300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етоды</a:t>
            </a:r>
            <a:r>
              <a:rPr lang="ru-RU" sz="33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:</a:t>
            </a:r>
            <a:endParaRPr lang="ru-RU" sz="33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ru-RU" sz="3300" b="1" dirty="0">
                <a:latin typeface="+mj-lt"/>
                <a:ea typeface="Calibri"/>
                <a:cs typeface="Times New Roman"/>
              </a:rPr>
              <a:t>наблюдение, беседа, поиск информации, </a:t>
            </a:r>
            <a:r>
              <a:rPr lang="ru-RU" sz="3300" b="1" dirty="0" smtClean="0">
                <a:latin typeface="+mj-lt"/>
                <a:ea typeface="Calibri"/>
                <a:cs typeface="Times New Roman"/>
              </a:rPr>
              <a:t>опрос</a:t>
            </a:r>
            <a:endParaRPr lang="ru-RU" sz="3300" dirty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857250" algn="l"/>
              </a:tabLst>
            </a:pPr>
            <a:endParaRPr lang="ru-RU" sz="2900" dirty="0">
              <a:solidFill>
                <a:schemeClr val="accent5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82296" indent="0" algn="just">
              <a:spcAft>
                <a:spcPts val="0"/>
              </a:spcAft>
              <a:buNone/>
              <a:tabLst>
                <a:tab pos="857250" algn="l"/>
              </a:tabLst>
            </a:pPr>
            <a:r>
              <a:rPr lang="ru-RU" sz="2900" dirty="0">
                <a:latin typeface="+mj-lt"/>
                <a:ea typeface="Calibri"/>
                <a:cs typeface="Times New Roman"/>
              </a:rPr>
              <a:t> 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5987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Экологический ущерб, причиненный пластиковыми пакетами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Хозяин\Мои документы\Загрузки\eaeeaf2d00ef35d49e58e5cfd78dc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965464" cy="2664296"/>
          </a:xfrm>
          <a:prstGeom prst="rect">
            <a:avLst/>
          </a:prstGeom>
          <a:noFill/>
        </p:spPr>
      </p:pic>
      <p:pic>
        <p:nvPicPr>
          <p:cNvPr id="41987" name="Picture 3" descr="C:\Documents and Settings\Хозяин\Мои документы\Загрузки\510395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536504" cy="3056327"/>
          </a:xfrm>
          <a:prstGeom prst="rect">
            <a:avLst/>
          </a:prstGeom>
          <a:noFill/>
        </p:spPr>
      </p:pic>
      <p:pic>
        <p:nvPicPr>
          <p:cNvPr id="41988" name="Picture 4" descr="C:\Documents and Settings\Хозяин\Мои документы\Загрузки\3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4003923" cy="2669282"/>
          </a:xfrm>
          <a:prstGeom prst="rect">
            <a:avLst/>
          </a:prstGeom>
          <a:noFill/>
        </p:spPr>
      </p:pic>
      <p:pic>
        <p:nvPicPr>
          <p:cNvPr id="41989" name="Picture 5" descr="C:\Documents and Settings\Хозяин\Мои документы\Загрузки\plastic-bag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700808"/>
            <a:ext cx="4392488" cy="292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Пошив </a:t>
            </a:r>
            <a:r>
              <a:rPr lang="ru-RU" sz="2800" b="1" dirty="0" err="1" smtClean="0"/>
              <a:t>экосумки</a:t>
            </a:r>
            <a:endParaRPr lang="ru-RU" sz="2800" b="1" dirty="0"/>
          </a:p>
        </p:txBody>
      </p:sp>
      <p:pic>
        <p:nvPicPr>
          <p:cNvPr id="1026" name="Picture 2" descr="C:\Users\123\Downloads\ED0c7d5m6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6124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ownloads\VJxqBxqQBZ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16226" cy="48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Эко-сумку</a:t>
            </a:r>
            <a:r>
              <a:rPr lang="ru-RU" sz="3200" dirty="0" smtClean="0"/>
              <a:t> на смену пластиковому пакету!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602048" cy="5339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Эко-сумка- это сумочка многоразового использования, призванная заменить собою пластиковые пакеты и тем самым сократить количество мусора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4" name="Рисунок 3" descr="http://www.ecosumki.ru/images/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31236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1560" y="22768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Аня </a:t>
            </a:r>
            <a:r>
              <a:rPr lang="ru-RU" b="1" dirty="0" err="1" smtClean="0"/>
              <a:t>Хиндмарч</a:t>
            </a:r>
            <a:r>
              <a:rPr lang="ru-RU" b="1" dirty="0" smtClean="0"/>
              <a:t>.  Лондон.</a:t>
            </a:r>
            <a:endParaRPr lang="ru-RU" dirty="0"/>
          </a:p>
        </p:txBody>
      </p:sp>
      <p:pic>
        <p:nvPicPr>
          <p:cNvPr id="9" name="Рисунок 8" descr="http://www.ecosumki.ru/images/e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201144" cy="363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20072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Алены </a:t>
            </a:r>
            <a:r>
              <a:rPr lang="ru-RU" b="1" dirty="0" err="1" smtClean="0"/>
              <a:t>Ахмадуллина.Россия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48872" cy="548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Преимущества </a:t>
            </a:r>
            <a:r>
              <a:rPr lang="ru-RU" dirty="0" err="1" smtClean="0"/>
              <a:t>эко-сумки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7435552" cy="26939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Разлагаемая микроорганизмами сумка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44034" name="Picture 2" descr="H:\SL37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860032" cy="3645024"/>
          </a:xfrm>
          <a:prstGeom prst="rect">
            <a:avLst/>
          </a:prstGeom>
          <a:noFill/>
        </p:spPr>
      </p:pic>
      <p:pic>
        <p:nvPicPr>
          <p:cNvPr id="44035" name="Picture 3" descr="H:\SL372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340768"/>
            <a:ext cx="4752528" cy="3564396"/>
          </a:xfrm>
          <a:prstGeom prst="rect">
            <a:avLst/>
          </a:prstGeom>
          <a:noFill/>
        </p:spPr>
      </p:pic>
      <p:pic>
        <p:nvPicPr>
          <p:cNvPr id="44036" name="Picture 4" descr="H:\SL372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79712" y="3608258"/>
            <a:ext cx="4332990" cy="324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59898"/>
            <a:ext cx="7435552" cy="6208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Опрос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651576" cy="648072"/>
          </a:xfrm>
        </p:spPr>
        <p:txBody>
          <a:bodyPr/>
          <a:lstStyle/>
          <a:p>
            <a:pPr lvl="0"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Знаете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ли вы что такое пластиковый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пакет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9340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/>
              </a:rPr>
              <a:t>Хотели вы заменить пластиковые пакеты на эко сумки (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/>
              </a:rPr>
              <a:t>шоперы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/>
              </a:rPr>
              <a:t>)</a:t>
            </a:r>
          </a:p>
          <a:p>
            <a:pPr algn="ctr"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803187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370</TotalTime>
  <Words>276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Авторы:  Никитина Софья, Помыткина  Вера 4б класс руководитель: Сомова М.Б.      </vt:lpstr>
      <vt:lpstr>Актуальность</vt:lpstr>
      <vt:lpstr>Цель и задачи проекта</vt:lpstr>
      <vt:lpstr>Презентация PowerPoint</vt:lpstr>
      <vt:lpstr>Пошив экосумки</vt:lpstr>
      <vt:lpstr>Эко-сумку на смену пластиковому пакету!</vt:lpstr>
      <vt:lpstr>             Преимущества эко-сумки</vt:lpstr>
      <vt:lpstr>Опрос</vt:lpstr>
      <vt:lpstr>Презентация PowerPoint</vt:lpstr>
      <vt:lpstr>Презентация PowerPoint</vt:lpstr>
      <vt:lpstr>Презентация PowerPoint</vt:lpstr>
      <vt:lpstr>Если есть экосумки, то куда вы применили их? ( шоперы)</vt:lpstr>
      <vt:lpstr>Пошив экосумки</vt:lpstr>
      <vt:lpstr>Пошив экосумки</vt:lpstr>
      <vt:lpstr>                      Вывод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123</cp:lastModifiedBy>
  <cp:revision>45</cp:revision>
  <dcterms:created xsi:type="dcterms:W3CDTF">2013-04-22T09:12:08Z</dcterms:created>
  <dcterms:modified xsi:type="dcterms:W3CDTF">2025-03-02T19:55:15Z</dcterms:modified>
</cp:coreProperties>
</file>