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00F"/>
    <a:srgbClr val="972B01"/>
    <a:srgbClr val="B94900"/>
    <a:srgbClr val="712703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235" y="1387415"/>
            <a:ext cx="867976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rgbClr val="92300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Новейшие образцы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rgbClr val="92300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вооружения РФ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1686" y="1997612"/>
            <a:ext cx="7017973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rgbClr val="92300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ЗА 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rgbClr val="92300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ВНИМАНИЕ!</a:t>
            </a:r>
            <a:endParaRPr lang="ru-RU" sz="7200" b="1" dirty="0" smtClean="0">
              <a:ln w="19050">
                <a:noFill/>
              </a:ln>
              <a:solidFill>
                <a:srgbClr val="92300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2640" y="596878"/>
            <a:ext cx="595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Цель: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331" y="1296538"/>
            <a:ext cx="7779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- ознакомление с современной техникой, изучение её видов и назначения.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3702" y="2074461"/>
            <a:ext cx="266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Задачи: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331" y="2743201"/>
            <a:ext cx="8106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Расширить знания  о военной технике, о людях военных профессий.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Собрать и оформите материал по выбранной теме.</a:t>
            </a:r>
          </a:p>
          <a:p>
            <a:r>
              <a:rPr lang="ru-RU" sz="2000" dirty="0" smtClean="0"/>
              <a:t>3.  Воспитывать чувство любви и уважения к Российской Армии.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32764" y="4503761"/>
            <a:ext cx="687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Патриотическое воспитание ребенка – основа формирования будущего гражданина.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7666" y="3807725"/>
            <a:ext cx="4536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Актуальность: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96878"/>
            <a:ext cx="473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Этапы работы над проектом: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991" y="1528549"/>
            <a:ext cx="69876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Поиск информации.</a:t>
            </a:r>
          </a:p>
          <a:p>
            <a:pPr algn="ctr"/>
            <a:r>
              <a:rPr lang="ru-RU" sz="2000" dirty="0" smtClean="0"/>
              <a:t>Анализ имеющейся информации.</a:t>
            </a:r>
          </a:p>
          <a:p>
            <a:pPr algn="ctr"/>
            <a:r>
              <a:rPr lang="ru-RU" sz="2000" dirty="0" smtClean="0"/>
              <a:t>Составление плана представления материала.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0687" y="3029803"/>
            <a:ext cx="669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 исследования: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7731" y="4121623"/>
            <a:ext cx="6168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Предмет исследования: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8925" y="3671248"/>
            <a:ext cx="5076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Армия Российской Федерации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34019" y="4831307"/>
            <a:ext cx="417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Виды </a:t>
            </a:r>
            <a:r>
              <a:rPr lang="ru-RU" sz="2000" dirty="0" smtClean="0"/>
              <a:t>современного оружия РФ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96878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Гипотеза: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763" y="1460310"/>
            <a:ext cx="7246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Основой  независимости и неприкосновенности границ любого государства являются его вооруженные силы.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6036" y="3835022"/>
            <a:ext cx="8243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Ознакомить учащихся с разнообразием военной техники.  Объяснить основное её предназначение. </a:t>
            </a:r>
          </a:p>
          <a:p>
            <a:pPr algn="ctr"/>
            <a:r>
              <a:rPr lang="ru-RU" sz="2400" b="1" dirty="0" smtClean="0"/>
              <a:t>Развитие военно-патриотических чувств.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5220" y="2947916"/>
            <a:ext cx="7574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Практическое значение работы: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96878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20871" y="1937982"/>
            <a:ext cx="2429301" cy="2033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Современная военная техника </a:t>
            </a:r>
            <a:endParaRPr lang="ru-RU" sz="2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1992574" y="1746914"/>
            <a:ext cx="1460310" cy="873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32263" y="559558"/>
            <a:ext cx="3698543" cy="1078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Многофункциональные мобильные  комплексы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5281685" y="1787857"/>
            <a:ext cx="696035" cy="641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790364" y="573207"/>
            <a:ext cx="3589361" cy="1119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Стрелковое, ядерное, бронебойное оружие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68740" y="2784143"/>
            <a:ext cx="2197290" cy="102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Танки и БМП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114197" y="2715904"/>
            <a:ext cx="225188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Боевые вертолёты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96036" y="4367284"/>
            <a:ext cx="2238233" cy="941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Беспилотники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316406" y="4435523"/>
            <a:ext cx="2320119" cy="941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Роботы - снайперы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155140" y="4408228"/>
            <a:ext cx="2306472" cy="887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Комплексы разведки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622878" y="3193575"/>
            <a:ext cx="450376" cy="2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866031" y="3152633"/>
            <a:ext cx="300251" cy="1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3"/>
          </p:cNvCxnSpPr>
          <p:nvPr/>
        </p:nvCxnSpPr>
        <p:spPr>
          <a:xfrm rot="5400000">
            <a:off x="2703943" y="3535534"/>
            <a:ext cx="734528" cy="1010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4"/>
          </p:cNvCxnSpPr>
          <p:nvPr/>
        </p:nvCxnSpPr>
        <p:spPr>
          <a:xfrm rot="5400000">
            <a:off x="4202722" y="4162570"/>
            <a:ext cx="423873" cy="41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5"/>
          </p:cNvCxnSpPr>
          <p:nvPr/>
        </p:nvCxnSpPr>
        <p:spPr>
          <a:xfrm rot="16200000" flipH="1">
            <a:off x="5412101" y="3556005"/>
            <a:ext cx="843710" cy="1079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96878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Авиация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Грозная и современная машина. |Фото: fishki.ne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51" y="1392070"/>
            <a:ext cx="2699883" cy="16854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60060" y="3193576"/>
            <a:ext cx="1760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/>
              <a:t>Ми-28НМ</a:t>
            </a:r>
            <a:endParaRPr lang="ru-RU" sz="2000" dirty="0"/>
          </a:p>
        </p:txBody>
      </p:sp>
      <p:pic>
        <p:nvPicPr>
          <p:cNvPr id="10242" name="Picture 2" descr="Фото взято со свободного источника в Интернет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438" y="1421593"/>
            <a:ext cx="2541496" cy="16900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560" y="3220872"/>
            <a:ext cx="118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Ми-171 Ш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3379" y="3220872"/>
            <a:ext cx="2388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Ка-52 «Аллигатор» </a:t>
            </a:r>
            <a:endParaRPr lang="ru-RU" sz="2000" dirty="0"/>
          </a:p>
        </p:txBody>
      </p:sp>
      <p:pic>
        <p:nvPicPr>
          <p:cNvPr id="10246" name="Picture 6" descr="https://topwar.ru/uploads/posts/2023-07/ka-52m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6085" y="1405721"/>
            <a:ext cx="2456596" cy="17196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98544" y="4421875"/>
            <a:ext cx="95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Су-34</a:t>
            </a:r>
            <a:endParaRPr lang="ru-RU" dirty="0"/>
          </a:p>
        </p:txBody>
      </p:sp>
      <p:sp>
        <p:nvSpPr>
          <p:cNvPr id="10248" name="AutoShape 8" descr="Российский многоцелевой истребитель-бомбардировщик Су-34 выполняет демонстрационный полет на Международном авиационно-космическом салоне МАКС-2019 в подмосковном Жуковском. - РИА Новости, 1920, 21.10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Российский многоцелевой истребитель-бомбардировщик Су-34 выполняет демонстрационный полет на Международном авиационно-космическом салоне МАКС-2019 в подмосковном Жуковском. - РИА Новости, 1920, 21.10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Российский многоцелевой истребитель-бомбардировщик Су-34 выполняет демонстрационный полет на Международном авиационно-космическом салоне МАКС-2019 в подмосковном Жуковском. - РИА Новости, 1920, 21.10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Российский многоцелевой истребитель-бомбардировщик Су-34 выполняет демонстрационный полет на Международном авиационно-космическом салоне МАКС-2019 в подмосковном Жуковском. - РИА Новости, 1920, 21.10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018" y="3681229"/>
            <a:ext cx="2748202" cy="1545864"/>
          </a:xfrm>
          <a:prstGeom prst="rect">
            <a:avLst/>
          </a:prstGeom>
          <a:noFill/>
        </p:spPr>
      </p:pic>
      <p:pic>
        <p:nvPicPr>
          <p:cNvPr id="10258" name="Picture 18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5124" y="3696791"/>
            <a:ext cx="2721881" cy="153030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926841" y="4408227"/>
            <a:ext cx="81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Су-57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96878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Бронетехника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21" y="1224214"/>
            <a:ext cx="2958106" cy="18601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37230" y="3234519"/>
            <a:ext cx="4392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Т-14  «Армата»</a:t>
            </a:r>
            <a:endParaRPr lang="ru-RU" dirty="0"/>
          </a:p>
        </p:txBody>
      </p: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173" y="1240241"/>
            <a:ext cx="2934268" cy="18578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91618" y="3179928"/>
            <a:ext cx="109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УБИМ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5093" y="5609229"/>
            <a:ext cx="477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«Курганец-25» </a:t>
            </a:r>
            <a:endParaRPr lang="ru-RU" dirty="0"/>
          </a:p>
        </p:txBody>
      </p:sp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59" y="3821375"/>
            <a:ext cx="3010708" cy="18015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60357" y="5540990"/>
            <a:ext cx="1828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«Искандер М» </a:t>
            </a:r>
            <a:endParaRPr lang="ru-RU" dirty="0"/>
          </a:p>
        </p:txBody>
      </p:sp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650" y="3794077"/>
            <a:ext cx="2819549" cy="1705971"/>
          </a:xfrm>
          <a:prstGeom prst="rect">
            <a:avLst/>
          </a:prstGeom>
          <a:noFill/>
        </p:spPr>
      </p:pic>
      <p:pic>
        <p:nvPicPr>
          <p:cNvPr id="9226" name="Picture 10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3363" y="2598145"/>
            <a:ext cx="2487258" cy="186467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805187" y="4667533"/>
            <a:ext cx="153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ММК «Рать»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96878"/>
            <a:ext cx="473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Беспилотники</a:t>
            </a:r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 стрелковое оружие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867" y="3370996"/>
            <a:ext cx="1856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БПЛА «Гром»</a:t>
            </a:r>
            <a:endParaRPr lang="ru-RU" dirty="0"/>
          </a:p>
        </p:txBody>
      </p:sp>
      <p:pic>
        <p:nvPicPr>
          <p:cNvPr id="8194" name="Picture 2" descr="https://avatars.mds.yandex.net/get-entity_search/1723287/953146879/S600xU_2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06" y="1842448"/>
            <a:ext cx="2231408" cy="1487605"/>
          </a:xfrm>
          <a:prstGeom prst="rect">
            <a:avLst/>
          </a:prstGeom>
          <a:noFill/>
        </p:spPr>
      </p:pic>
      <p:pic>
        <p:nvPicPr>
          <p:cNvPr id="8198" name="Picture 6" descr="Гранат-4. Технические характеристики. Фот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151" y="1847495"/>
            <a:ext cx="2246431" cy="14976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3701" y="3357348"/>
            <a:ext cx="2134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БПЛА «Гранат»</a:t>
            </a:r>
            <a:endParaRPr lang="ru-RU" dirty="0"/>
          </a:p>
        </p:txBody>
      </p:sp>
      <p:pic>
        <p:nvPicPr>
          <p:cNvPr id="8200" name="Picture 8" descr="https://www.tadviser.ru/images/thumb/3/38/%D0%A2%D1%80%D0%B0%D0%BB.jpg/840px-%D0%A2%D1%80%D0%B0%D0%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1119" y="1820294"/>
            <a:ext cx="2264638" cy="15097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46209" y="3370997"/>
            <a:ext cx="192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МГР «Шмель»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3827" y="5240740"/>
            <a:ext cx="2620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АЗТК «Пенициллин»</a:t>
            </a:r>
            <a:endParaRPr lang="ru-RU" dirty="0"/>
          </a:p>
        </p:txBody>
      </p:sp>
      <p:pic>
        <p:nvPicPr>
          <p:cNvPr id="8202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2771" y="3756522"/>
            <a:ext cx="2264697" cy="145692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51427" y="5595582"/>
            <a:ext cx="1419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«Астарта»</a:t>
            </a:r>
            <a:endParaRPr lang="ru-RU" dirty="0"/>
          </a:p>
        </p:txBody>
      </p:sp>
      <p:pic>
        <p:nvPicPr>
          <p:cNvPr id="8204" name="Picture 1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8220" y="4077268"/>
            <a:ext cx="2017168" cy="142278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18867" y="5622878"/>
            <a:ext cx="159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АК-19 </a:t>
            </a:r>
            <a:endParaRPr lang="ru-RU" dirty="0"/>
          </a:p>
        </p:txBody>
      </p:sp>
      <p:pic>
        <p:nvPicPr>
          <p:cNvPr id="8206" name="Picture 14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484" y="3961216"/>
            <a:ext cx="2176603" cy="1416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96878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Заключение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3134" y="1433015"/>
            <a:ext cx="4708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«Сегодня российская армия – одна из сильнейших в мире. Это признают не только наши друзья, но и наши противники»</a:t>
            </a:r>
            <a:r>
              <a:rPr lang="ru-RU" b="1" dirty="0" smtClean="0"/>
              <a:t> Военный обозреватель Виктор Литовкин </a:t>
            </a:r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400" y="3038622"/>
            <a:ext cx="75262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Вооружённые силы Российской  Федерации являются важнейшей государственной организацией по защите населения и территорий от внешних и внутренних врагов, а так же выступают как средство политического урегулирования мировых конфликтов.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239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Teacher1</cp:lastModifiedBy>
  <cp:revision>46</cp:revision>
  <dcterms:created xsi:type="dcterms:W3CDTF">2013-11-19T05:52:05Z</dcterms:created>
  <dcterms:modified xsi:type="dcterms:W3CDTF">2025-03-03T06:43:39Z</dcterms:modified>
</cp:coreProperties>
</file>