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7" r:id="rId2"/>
    <p:sldId id="264" r:id="rId3"/>
    <p:sldId id="258" r:id="rId4"/>
    <p:sldId id="260" r:id="rId5"/>
    <p:sldId id="259" r:id="rId6"/>
    <p:sldId id="261" r:id="rId7"/>
    <p:sldId id="262" r:id="rId8"/>
    <p:sldId id="265" r:id="rId9"/>
    <p:sldId id="273" r:id="rId10"/>
    <p:sldId id="274" r:id="rId11"/>
    <p:sldId id="267" r:id="rId12"/>
    <p:sldId id="268" r:id="rId13"/>
    <p:sldId id="269" r:id="rId14"/>
    <p:sldId id="270" r:id="rId15"/>
    <p:sldId id="272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44C3C-2B08-4267-A16F-BBCF9A592B28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BEAFA-6E96-44B6-B7B0-1EE56271F1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BEAFA-6E96-44B6-B7B0-1EE56271F1D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000" y="-86972"/>
            <a:ext cx="86106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«Покровская средняя общеобразовательная школа»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Покровское Каменский ГО Свердловская область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на тему: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ученик 4б  класса,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Холкина Антона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Руководитель: классный руководитель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Патрушева Ирина Вячеславовна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Покровское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638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038600" y="127136"/>
            <a:ext cx="4876800" cy="6524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 учащихся 4 класса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опросили 19 учащихся 4 - б класса. Нами были заданы вопросы.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Любите ли вы «Кока-колу»?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 часто вы пьете «Кока-колу»?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Если вам предложат на выбор «Кока-колу» и сладкий чай, что вы выберете?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Известно ли вам о вреде «Кока- колы»?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Наносит ли «Кока-кола» вред здоровью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Проанализировав результаты опроса, мы сделали вывод, что среди опрошенных 50% любят «Кока-колу», но  употребляют ее очень редко. Большинство опрошенных (70%)  знают о вреде «Кока – колы» и предпочитают пить воду или сладкий чай. Мы считаем, что причины популярности напитка в том, что Кока-кола обладает сладким, насыщенным вкусом, и в том, что этот напиток постоянно рекламируется по телевизору.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s://pptcloud.ru/system/slides/pics/006/111/277/original/Slide39.jpg?16273942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4" descr="IMG_5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48101" y="4053205"/>
            <a:ext cx="2761619" cy="2257423"/>
          </a:xfrm>
          <a:prstGeom prst="rect">
            <a:avLst/>
          </a:prstGeom>
          <a:noFill/>
        </p:spPr>
      </p:pic>
      <p:pic>
        <p:nvPicPr>
          <p:cNvPr id="99329" name="Рисунок 6" descr="IMG_5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14862" y="3995741"/>
            <a:ext cx="2581276" cy="2362200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228600" y="252447"/>
            <a:ext cx="8763000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опытов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№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«Кока-Кола» разрушительница кальция».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эксперимента: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влияния Кока-Колы на кальций.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Стакан, яйцо, напиток «Кока-кола».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эксперимента: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стакан налить « Кока-Колу » и поместить яйцо. В течении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дней наблюдать за яйцом.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дней скорлупа потемнеет и  станет хрупкой.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Основными консервантами являются лимонная или ортофосфорная кислота. Лимонная кислота - воздействует на эмаль зубов. Более опасная – фосфорная кислота, способная вымывать кальций из костей, что опасно развитием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остеопороза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Употребление «Кока-Колы» в больших количествах может привести к разрушению эмали зубов.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1" descr="IMG_57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5858" y="3162742"/>
            <a:ext cx="3067935" cy="2990851"/>
          </a:xfrm>
          <a:prstGeom prst="rect">
            <a:avLst/>
          </a:prstGeom>
          <a:noFill/>
        </p:spPr>
      </p:pic>
      <p:pic>
        <p:nvPicPr>
          <p:cNvPr id="100353" name="Рисунок 7" descr="IMG_5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731383" y="3096670"/>
            <a:ext cx="3048000" cy="3255457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275020"/>
            <a:ext cx="8229600" cy="2616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№ 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борьбе с ржавчиной».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выявление отрицательного влияния кислот, входящих в состав напитка, на организм человека.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газированный напиток « Кока-Кола », ржавая гайка, ржавый гвоздь.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эксперимента: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ржавую гайку и гвоздь, поместить в стакан с кока-колой.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три дня гвоздю и шайба станут как новые. Следов ржавчины нет! Вывод: в газированной воде есть фосфорная кислота, которая вступает в реакцию и удаляет ржавчину, а следовательно способна разъедать стенки желудочно-кишечного тракта.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2" descr="IMG_57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94025" y="3618176"/>
            <a:ext cx="2733675" cy="2660123"/>
          </a:xfrm>
          <a:prstGeom prst="rect">
            <a:avLst/>
          </a:prstGeom>
          <a:noFill/>
        </p:spPr>
      </p:pic>
      <p:pic>
        <p:nvPicPr>
          <p:cNvPr id="101377" name="Рисунок 8" descr="IMG_58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92206" y="3613594"/>
            <a:ext cx="2740914" cy="2828926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28600" y="254959"/>
            <a:ext cx="8763000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№ 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«Кока-Кола» и свежее мясо.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эксперимента 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выявление отрицательного влияния « Кока-Колы » на живые ткани.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кусочек свежего мяса, стакан, газированный напиток « Кока-Кола 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эксперимента: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положить в стакан, залить напитком, поставить на 3 дня в темное место.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три дня газировка станет светлой, мясо легко режется чайной ложечкой. Запаха нет.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Газировка содержит химические вещества, которые сделали мясо мягкими и не дали испортиться, они его законсервировали. Это скорее всего лимонная кислота, которая портит эмаль зубов и раздражает желудок.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4657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7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048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24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БУДЬТЕ ЗДОРОВЫ !!!</a:t>
            </a:r>
            <a:endParaRPr lang="ru-RU" sz="6000" dirty="0"/>
          </a:p>
        </p:txBody>
      </p:sp>
      <p:pic>
        <p:nvPicPr>
          <p:cNvPr id="3" name="Picture 4" descr="http://www.all4kid.net/wp-content/uploads/2013/07/samyie-poleznyie-napitki-dly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48006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5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799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199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25146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напиток «Кока-Кола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состав и влияние «Кока-колы» на организм человека.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58787"/>
            <a:ext cx="76962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57200" y="258627"/>
            <a:ext cx="8077200" cy="10413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состава напитка 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Кока-Колы«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Калорийность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классической "Кока-Колы" составляет 42 ккал на 100 г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3716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7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516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БУДЬТЕ ЗДОРОВЫ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userpc</cp:lastModifiedBy>
  <cp:revision>16</cp:revision>
  <dcterms:modified xsi:type="dcterms:W3CDTF">2005-01-01T01:52:54Z</dcterms:modified>
</cp:coreProperties>
</file>