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Играешь ли ты в настольные игры?</a:t>
            </a:r>
            <a:endParaRPr lang="ru-RU" sz="1600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</c:v>
                </c:pt>
                <c:pt idx="1">
                  <c:v>3.2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Настольные игры придумали для…?</a:t>
            </a:r>
            <a:endParaRPr lang="ru-RU" sz="1600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Развлечения</c:v>
                </c:pt>
                <c:pt idx="1">
                  <c:v>Обучения</c:v>
                </c:pt>
                <c:pt idx="2">
                  <c:v>Просто так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67</c:v>
                </c:pt>
                <c:pt idx="1">
                  <c:v>33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73747596420910511"/>
          <c:y val="0.26183226665291165"/>
          <c:w val="0.26164229615512802"/>
          <c:h val="0.42952147182059142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Могут ли игры помочь в обучении в школе?</a:t>
            </a:r>
            <a:endParaRPr lang="ru-RU" sz="1600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78</c:v>
                </c:pt>
                <c:pt idx="1">
                  <c:v>3.2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Хотел(а) бы ты, чтобы в нашем</a:t>
            </a:r>
            <a:r>
              <a:rPr lang="ru-RU" sz="1600" baseline="0" dirty="0" smtClean="0"/>
              <a:t> классе появилось больше интересных настольных игр?</a:t>
            </a:r>
            <a:endParaRPr lang="ru-RU" sz="1600" dirty="0"/>
          </a:p>
        </c:rich>
      </c:tx>
      <c:layout>
        <c:manualLayout>
          <c:xMode val="edge"/>
          <c:yMode val="edge"/>
          <c:x val="0.12733821756430358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3.2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212976"/>
            <a:ext cx="7200800" cy="1828800"/>
          </a:xfrm>
        </p:spPr>
        <p:txBody>
          <a:bodyPr/>
          <a:lstStyle/>
          <a:p>
            <a:r>
              <a:rPr lang="ru-RU" dirty="0" smtClean="0"/>
              <a:t>Выполнил: Ольховский Иван, ученик 4 «Б» класса</a:t>
            </a:r>
          </a:p>
          <a:p>
            <a:r>
              <a:rPr lang="ru-RU" dirty="0" smtClean="0"/>
              <a:t>Руководитель: </a:t>
            </a:r>
            <a:r>
              <a:rPr lang="ru-RU" dirty="0" err="1" smtClean="0"/>
              <a:t>Талашманова</a:t>
            </a:r>
            <a:r>
              <a:rPr lang="ru-RU" dirty="0" smtClean="0"/>
              <a:t> Светлана Евгеньевна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6324600" cy="1828800"/>
          </a:xfrm>
        </p:spPr>
        <p:txBody>
          <a:bodyPr/>
          <a:lstStyle/>
          <a:p>
            <a:pPr algn="l"/>
            <a:r>
              <a:rPr lang="ru-RU" dirty="0" smtClean="0"/>
              <a:t>«Чудесный мир настольных игр»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484784"/>
            <a:ext cx="275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МАОУ «Покровская СОШ»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928670"/>
            <a:ext cx="8501122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 опыт показал, что настольные игры пользуются популярностью среди школьников младшего возраста, а результаты последнего опроса говорят о их желании чаще играть в подобные игры с родными и друзьями! Мы уверены, что после игры в классе ребята поделились впечатлениями с родителями и теперь они будут чаще играть вместе в настольные игры.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92" y="620688"/>
            <a:ext cx="41764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/>
              <a:t>Цель: создание своей настольной игры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Задачи: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Узнать историю настольных игр;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Составить и провести опрос среди учащихся 4 классов;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Создать своими руками настольную игру;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Познакомить ребят с игрой 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Сформулировать выводы ;</a:t>
            </a:r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9356" y="636986"/>
            <a:ext cx="4608512" cy="306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737809"/>
            <a:ext cx="7848872" cy="263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/>
              <a:t>Объект исследования: настольные игры </a:t>
            </a:r>
          </a:p>
          <a:p>
            <a:pPr algn="just">
              <a:lnSpc>
                <a:spcPct val="150000"/>
              </a:lnSpc>
            </a:pPr>
            <a:r>
              <a:rPr lang="ru-RU" sz="1600" dirty="0"/>
              <a:t>Предмет исследования: популярность настольных игр </a:t>
            </a:r>
          </a:p>
          <a:p>
            <a:pPr algn="just">
              <a:lnSpc>
                <a:spcPct val="150000"/>
              </a:lnSpc>
            </a:pPr>
            <a:r>
              <a:rPr lang="ru-RU" sz="1600" dirty="0"/>
              <a:t>Методы исследования: изучение литературы и материалов в интернете, </a:t>
            </a:r>
          </a:p>
          <a:p>
            <a:pPr algn="just">
              <a:lnSpc>
                <a:spcPct val="150000"/>
              </a:lnSpc>
            </a:pPr>
            <a:r>
              <a:rPr lang="ru-RU" sz="1600" dirty="0"/>
              <a:t>опрос  учащихся, создание собственной игры и проведение в классе.</a:t>
            </a:r>
          </a:p>
          <a:p>
            <a:pPr algn="just">
              <a:lnSpc>
                <a:spcPct val="150000"/>
              </a:lnSpc>
            </a:pPr>
            <a:r>
              <a:rPr lang="ru-RU" sz="1600" dirty="0"/>
              <a:t>Гипотеза: возможно , не все знают , насколько интересны настольные игры.</a:t>
            </a:r>
          </a:p>
          <a:p>
            <a:pPr algn="just">
              <a:lnSpc>
                <a:spcPct val="150000"/>
              </a:lnSpc>
            </a:pPr>
            <a:r>
              <a:rPr lang="ru-RU" sz="1600" dirty="0"/>
              <a:t>Практическая значимость : работу можно использовать на уроках литературного </a:t>
            </a:r>
          </a:p>
          <a:p>
            <a:pPr algn="just">
              <a:lnSpc>
                <a:spcPct val="150000"/>
              </a:lnSpc>
            </a:pPr>
            <a:r>
              <a:rPr lang="ru-RU" sz="1600" dirty="0"/>
              <a:t>чтения, во внеурочных занятиях , на переменах.</a:t>
            </a:r>
          </a:p>
        </p:txBody>
      </p:sp>
    </p:spTree>
    <p:extLst>
      <p:ext uri="{BB962C8B-B14F-4D97-AF65-F5344CB8AC3E}">
        <p14:creationId xmlns:p14="http://schemas.microsoft.com/office/powerpoint/2010/main" xmlns="" val="29171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0245" y="404664"/>
            <a:ext cx="6336704" cy="2961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/>
              <a:t>	Настольная игра – игра , в которую можно играть в помещении, с помощью инвентаря, размещаемого на обычном или специально сделанном столе. Эта забава сначала стала доступна представителям элиты Римской империи, а потом покорила всю Европу.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	Принято считать , что настольные игры зародились на Ближнем Востоке- Междуречье и Древнем Египте. Первые настольные игры представляли из себя дипломатические дары тогдашним правителям. Они были слишком вычурными , роскошными и подчеркивали социальный статус своего владельца.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8597" y="3524820"/>
            <a:ext cx="432048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108"/>
            <a:ext cx="42195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30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297" y="836712"/>
            <a:ext cx="4032448" cy="177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2" y="3353907"/>
            <a:ext cx="3832727" cy="28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6360" y="764704"/>
            <a:ext cx="3668087" cy="185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6360" y="3353907"/>
            <a:ext cx="3800475" cy="28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9544" y="260648"/>
            <a:ext cx="5521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Наиболее распространенные старинные игры: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900234" y="275901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Сенет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54489" y="6212794"/>
            <a:ext cx="65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Тафл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27626" y="2759013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Манкала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80213" y="6309320"/>
            <a:ext cx="191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Особняк Счастья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139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508" y="692696"/>
            <a:ext cx="577469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Польза от настольных игр велика </a:t>
            </a:r>
            <a:r>
              <a:rPr lang="ru-RU" dirty="0" smtClean="0"/>
              <a:t>– это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Развитие мышление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Снижение стресса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Также игры делают нас более творческими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Придают уверенности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Улучшают концентрацию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Увеличивают круг знакомств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Развивают коммуникабельность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И избавляют от скуки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13491"/>
            <a:ext cx="475252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14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6632"/>
            <a:ext cx="765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Мы провели опрос среди учеников своего класса и получили следующие </a:t>
            </a:r>
          </a:p>
          <a:p>
            <a:pPr algn="ctr"/>
            <a:r>
              <a:rPr lang="ru-RU" dirty="0" smtClean="0"/>
              <a:t>результаты.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4226693623"/>
              </p:ext>
            </p:extLst>
          </p:nvPr>
        </p:nvGraphicFramePr>
        <p:xfrm>
          <a:off x="899592" y="764704"/>
          <a:ext cx="3168352" cy="2863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471656512"/>
              </p:ext>
            </p:extLst>
          </p:nvPr>
        </p:nvGraphicFramePr>
        <p:xfrm>
          <a:off x="4860032" y="439797"/>
          <a:ext cx="403244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713503940"/>
              </p:ext>
            </p:extLst>
          </p:nvPr>
        </p:nvGraphicFramePr>
        <p:xfrm>
          <a:off x="738137" y="3789040"/>
          <a:ext cx="3384376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660556994"/>
              </p:ext>
            </p:extLst>
          </p:nvPr>
        </p:nvGraphicFramePr>
        <p:xfrm>
          <a:off x="4716016" y="3717032"/>
          <a:ext cx="403244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5592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5076056" cy="38070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068960"/>
            <a:ext cx="4608512" cy="3531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05241" y="336145"/>
            <a:ext cx="3855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Создание настольной игры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530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2656"/>
            <a:ext cx="4680520" cy="3240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212976"/>
            <a:ext cx="4536504" cy="31863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8125" y="692696"/>
            <a:ext cx="33999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Окончательный вид </a:t>
            </a:r>
          </a:p>
          <a:p>
            <a:pPr algn="ctr"/>
            <a:r>
              <a:rPr lang="ru-RU" sz="2800" dirty="0" smtClean="0"/>
              <a:t>настольной игры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7072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836712"/>
            <a:ext cx="4176464" cy="55548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841867"/>
            <a:ext cx="3960440" cy="5554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1592" y="216759"/>
            <a:ext cx="4406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Проведение игры в классе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5132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195</TotalTime>
  <Words>281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Сетка</vt:lpstr>
      <vt:lpstr>«Чудесный мир настольных игр»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«Чудесный мир настольных игр»</dc:title>
  <dc:creator>Сергей</dc:creator>
  <cp:lastModifiedBy>Учитель</cp:lastModifiedBy>
  <cp:revision>49</cp:revision>
  <dcterms:created xsi:type="dcterms:W3CDTF">2024-02-24T07:42:51Z</dcterms:created>
  <dcterms:modified xsi:type="dcterms:W3CDTF">2024-03-03T06:30:10Z</dcterms:modified>
</cp:coreProperties>
</file>