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58" r:id="rId4"/>
    <p:sldId id="260" r:id="rId5"/>
    <p:sldId id="261" r:id="rId6"/>
    <p:sldId id="286" r:id="rId7"/>
    <p:sldId id="263" r:id="rId8"/>
    <p:sldId id="264" r:id="rId9"/>
    <p:sldId id="290" r:id="rId10"/>
    <p:sldId id="287" r:id="rId11"/>
    <p:sldId id="267" r:id="rId12"/>
    <p:sldId id="268" r:id="rId13"/>
    <p:sldId id="270" r:id="rId14"/>
    <p:sldId id="271" r:id="rId15"/>
    <p:sldId id="272" r:id="rId16"/>
    <p:sldId id="279" r:id="rId17"/>
    <p:sldId id="273" r:id="rId18"/>
    <p:sldId id="274" r:id="rId19"/>
    <p:sldId id="288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Любишь ли ты рисовать? 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31203516578763"/>
          <c:y val="0.21822127438373171"/>
          <c:w val="0.1895517791651502"/>
          <c:h val="0.47920624477568968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виды красок ты знаешь? 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никакие</c:v>
                </c:pt>
                <c:pt idx="1">
                  <c:v>акварель</c:v>
                </c:pt>
                <c:pt idx="2">
                  <c:v>гуашь</c:v>
                </c:pt>
                <c:pt idx="3">
                  <c:v>пастель</c:v>
                </c:pt>
                <c:pt idx="4">
                  <c:v>масляные</c:v>
                </c:pt>
                <c:pt idx="5">
                  <c:v>акриловые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7.0000000000000021E-2</c:v>
                </c:pt>
                <c:pt idx="1">
                  <c:v>0.65000000000000147</c:v>
                </c:pt>
                <c:pt idx="2">
                  <c:v>0.35000000000000031</c:v>
                </c:pt>
                <c:pt idx="3">
                  <c:v>3.0000000000000002E-2</c:v>
                </c:pt>
                <c:pt idx="4">
                  <c:v>0.25</c:v>
                </c:pt>
                <c:pt idx="5">
                  <c:v>0.11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Знаешь ли ты, что краски можно получить в домашних условиях? 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0.47000000000000008</c:v>
                </c:pt>
                <c:pt idx="1">
                  <c:v>0.53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394244354111604"/>
          <c:y val="0.51892491857741463"/>
          <c:w val="0.13400642931133591"/>
          <c:h val="0.193498928729642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Пробовал ли ты получить краски самостоятельно? 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394244354111626"/>
          <c:y val="0.51892491857741463"/>
          <c:w val="0.13400642931133591"/>
          <c:h val="0.193498928729642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AA19-501F-41FA-9F6A-4D3BD14A9521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7E27-1CE6-491C-A1F0-0244BC488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8D9-BFEF-4D25-9DB7-5F55A650A5FC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F4-0302-456F-900B-CEC1533FF446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FD3-F026-4714-98B0-87E98B6A307E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6C55-070E-44E6-BD53-DB849A1C183A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658D-2597-4DCC-B911-5D3BC13219E0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9648-BD44-4504-8BBA-51DF405F0D47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BBCB-CF1D-45D7-8369-6F31B942C686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B17-531F-444F-BF9A-ECA11FEE0810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3F1-3494-4155-A9BC-BD6BEB86FCEF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AC30-EC66-4987-B71A-6DAD70F62CCF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ECD-CC39-48CC-A1BB-B04A99161DCE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5E4F-AEB6-4052-A7DF-355F8DECC459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97FF-60D6-4ACE-A8BE-1C44B1BA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9"/>
            <a:ext cx="8358246" cy="12144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Проект «Из чего делали в древности краски?»</a:t>
            </a:r>
            <a:endParaRPr lang="ru-RU" sz="3200" dirty="0"/>
          </a:p>
        </p:txBody>
      </p:sp>
      <p:pic>
        <p:nvPicPr>
          <p:cNvPr id="3" name="Рисунок 2" descr="C:\Users\1\Documents\0a3b90cf44974f4f4adc1f2f0be9ac60_i-1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42915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«Покровская средняя общеобразовательная школа»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71802" y="5357826"/>
            <a:ext cx="58579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Автор: Колмогорцева Маргарита, ученица 4 б класса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Руководитель: Скляр Марина Александровна, учитель начальных классов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serie_5475_53139f5468b5491085b1a12f7c422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34386" cy="574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Рисунок 33" descr="563818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14840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32" descr="800px-CochenilleSurTille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2571768" cy="284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vsegda-pomnim.com/uploads/posts/2022-04/1651239863_19-vsegda-pomnim-com-p-yagodi-pokhozhie-na-barbaris-nazvanie-i-fo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143272" cy="2740933"/>
          </a:xfrm>
          <a:prstGeom prst="rect">
            <a:avLst/>
          </a:prstGeom>
          <a:noFill/>
        </p:spPr>
      </p:pic>
      <p:sp>
        <p:nvSpPr>
          <p:cNvPr id="18436" name="AutoShape 4" descr="https://drevesina-master.ru/wp-content/uploads/2022/08/derevo-olh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drevesina-master.ru/wp-content/uploads/2022/08/derevo-olh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drevesina-master.ru/wp-content/uploads/2022/08/derevo-olh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www.harbuz.info/wp-content/uploads/2019/04/olxa-cho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0"/>
            <a:ext cx="3324010" cy="2357454"/>
          </a:xfrm>
          <a:prstGeom prst="rect">
            <a:avLst/>
          </a:prstGeom>
          <a:noFill/>
        </p:spPr>
      </p:pic>
      <p:pic>
        <p:nvPicPr>
          <p:cNvPr id="18444" name="Picture 12" descr="https://vsegda-pomnim.com/uploads/posts/2022-04/1649582791_2-vsegda-pomnim-com-p-kora-dereva-duba-foto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3214710" cy="2411033"/>
          </a:xfrm>
          <a:prstGeom prst="rect">
            <a:avLst/>
          </a:prstGeom>
          <a:noFill/>
        </p:spPr>
      </p:pic>
      <p:pic>
        <p:nvPicPr>
          <p:cNvPr id="18446" name="Picture 14" descr="https://shpilki.net/wp-content/uploads/foto-lavsonii-v-period-tsvete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3714776" cy="2803111"/>
          </a:xfrm>
          <a:prstGeom prst="rect">
            <a:avLst/>
          </a:prstGeom>
          <a:noFill/>
        </p:spPr>
      </p:pic>
      <p:pic>
        <p:nvPicPr>
          <p:cNvPr id="18450" name="Picture 18" descr="https://pro-dachnikov.com/uploads/posts/2021-11/1638054705_87-pro-dachnikov-com-p-zveroboi-prodiryavlennii-foto-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500306"/>
            <a:ext cx="3450381" cy="2300254"/>
          </a:xfrm>
          <a:prstGeom prst="rect">
            <a:avLst/>
          </a:prstGeom>
          <a:noFill/>
        </p:spPr>
      </p:pic>
      <p:pic>
        <p:nvPicPr>
          <p:cNvPr id="18452" name="Picture 20" descr="https://phonoteka.org/uploads/posts/2022-02/1644401379_44-phonoteka-org-p-yezhevika-fon-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286256"/>
            <a:ext cx="3344855" cy="2352548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1472" y="500042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барбарис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214290"/>
            <a:ext cx="73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ольха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1785926"/>
            <a:ext cx="176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Кора дуба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6286520"/>
            <a:ext cx="10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ежевика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435769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зверобой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607220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Лавсония</a:t>
            </a:r>
            <a:r>
              <a:rPr lang="ru-RU" dirty="0" smtClean="0">
                <a:solidFill>
                  <a:srgbClr val="C00000"/>
                </a:solidFill>
              </a:rPr>
              <a:t> (хна)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красок: </a:t>
            </a:r>
            <a:br>
              <a:rPr lang="ru-RU" dirty="0" smtClean="0"/>
            </a:br>
            <a:r>
              <a:rPr lang="ru-RU" dirty="0" smtClean="0"/>
              <a:t>Акварель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500174"/>
            <a:ext cx="6429420" cy="43184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357298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Акриловые краски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48"/>
          <a:stretch/>
        </p:blipFill>
        <p:spPr>
          <a:xfrm>
            <a:off x="4500562" y="2285992"/>
            <a:ext cx="4137817" cy="367240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928802"/>
            <a:ext cx="3786214" cy="394397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14546" y="0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Виды красок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1071546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Гуашь    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142984"/>
            <a:ext cx="3971924" cy="1143000"/>
          </a:xfrm>
        </p:spPr>
        <p:txBody>
          <a:bodyPr/>
          <a:lstStyle/>
          <a:p>
            <a:r>
              <a:rPr lang="ru-RU" dirty="0" smtClean="0"/>
              <a:t>Темпера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428868"/>
            <a:ext cx="414155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28868"/>
            <a:ext cx="4030176" cy="338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85728"/>
            <a:ext cx="3971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85860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Масляные краски</a:t>
            </a:r>
            <a:endParaRPr lang="ru-RU" sz="4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14546" y="0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Виды красок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краски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399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Связующее вещество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428736"/>
            <a:ext cx="1844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Пигмент  </a:t>
            </a:r>
            <a:endParaRPr lang="ru-RU" sz="32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85786" y="2000240"/>
            <a:ext cx="3071834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286380" y="2071678"/>
            <a:ext cx="3071834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4480" y="4143380"/>
            <a:ext cx="11881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Яйцо</a:t>
            </a:r>
          </a:p>
          <a:p>
            <a:r>
              <a:rPr lang="ru-RU" sz="2800" dirty="0" smtClean="0"/>
              <a:t>Масло</a:t>
            </a:r>
          </a:p>
          <a:p>
            <a:r>
              <a:rPr lang="ru-RU" sz="2800" dirty="0" smtClean="0"/>
              <a:t>Мёд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071942"/>
            <a:ext cx="27908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Порошок из: </a:t>
            </a:r>
          </a:p>
          <a:p>
            <a:pPr algn="ctr"/>
            <a:r>
              <a:rPr lang="ru-RU" sz="2800" dirty="0" smtClean="0"/>
              <a:t>глины,</a:t>
            </a:r>
          </a:p>
          <a:p>
            <a:pPr algn="ctr"/>
            <a:r>
              <a:rPr lang="ru-RU" sz="2800" dirty="0" smtClean="0"/>
              <a:t>песка,</a:t>
            </a:r>
          </a:p>
          <a:p>
            <a:pPr algn="ctr"/>
            <a:r>
              <a:rPr lang="ru-RU" sz="2800" dirty="0" smtClean="0"/>
              <a:t>цветных камней </a:t>
            </a: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784" y="2000240"/>
          <a:ext cx="450059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643050"/>
            <a:ext cx="363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Любишь ли ты рисовать? 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868" y="2786058"/>
          <a:ext cx="5262578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14290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6248" y="3000372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Ингридиенты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     Древесный уголь</a:t>
            </a:r>
          </a:p>
          <a:p>
            <a:r>
              <a:rPr lang="ru-RU" dirty="0" smtClean="0"/>
              <a:t>        Яичный желток</a:t>
            </a:r>
          </a:p>
          <a:p>
            <a:r>
              <a:rPr lang="ru-RU" dirty="0" smtClean="0"/>
              <a:t>        Кофе</a:t>
            </a:r>
          </a:p>
          <a:p>
            <a:r>
              <a:rPr lang="ru-RU" dirty="0" smtClean="0"/>
              <a:t>        Порошок куркумы</a:t>
            </a:r>
          </a:p>
          <a:p>
            <a:r>
              <a:rPr lang="ru-RU" dirty="0" smtClean="0"/>
              <a:t>        Свекла</a:t>
            </a:r>
          </a:p>
          <a:p>
            <a:r>
              <a:rPr lang="ru-RU" dirty="0" smtClean="0"/>
              <a:t>        Морковь</a:t>
            </a:r>
          </a:p>
          <a:p>
            <a:r>
              <a:rPr lang="ru-RU" dirty="0" smtClean="0"/>
              <a:t>        Вода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Использование недорогих, экологически чистых красителей, доступных в домашних условиях, которые не оказывают вредного влияния на здоровье школьников – это актуально.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 № 1. Получение черной краски.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1" name="Picture 1" descr="C:\Users\user\Desktop\ПРОЕКТЫ 4 Б КЛАСС\Колмогорцева Рита\фото\b9f895bf-d421-484a-88ac-ae139676f7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443286" cy="4591048"/>
          </a:xfrm>
          <a:prstGeom prst="rect">
            <a:avLst/>
          </a:prstGeom>
          <a:noFill/>
        </p:spPr>
      </p:pic>
      <p:pic>
        <p:nvPicPr>
          <p:cNvPr id="10242" name="Picture 2" descr="C:\Users\user\Desktop\ПРОЕКТЫ 4 Б КЛАСС\Колмогорцева Рита\фото\ddb3b7a8-e4ef-4f45-b946-6675f56ad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429024" cy="45720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 № 2. Получение коричневой  краски.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7" name="Picture 1" descr="C:\Users\user\Desktop\ПРОЕКТЫ 4 Б КЛАСС\Колмогорцева Рита\фото\4e885e8c-a238-4d81-a990-b7541a997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786214" cy="2839661"/>
          </a:xfrm>
          <a:prstGeom prst="rect">
            <a:avLst/>
          </a:prstGeom>
          <a:noFill/>
        </p:spPr>
      </p:pic>
      <p:pic>
        <p:nvPicPr>
          <p:cNvPr id="9218" name="Picture 2" descr="C:\Users\user\Desktop\ПРОЕКТЫ 4 Б КЛАСС\Колмогорцева Рита\фото\e2d9fc0d-cb2e-4ba9-9bb2-3541d16b4b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286148" cy="438153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00" y="500042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  № 3. Получение желтой  краски.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ПРОЕКТЫ 4 Б КЛАСС\Колмогорцева Рита\фото\f302b3f9-e900-474e-b4b1-96f79d7bea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3000396" cy="2250297"/>
          </a:xfrm>
          <a:prstGeom prst="rect">
            <a:avLst/>
          </a:prstGeom>
          <a:noFill/>
        </p:spPr>
      </p:pic>
      <p:pic>
        <p:nvPicPr>
          <p:cNvPr id="2051" name="Picture 3" descr="C:\Users\user\Desktop\ПРОЕКТЫ 4 Б КЛАСС\Колмогорцева Рита\фото\7db85165-5e10-4e78-adf8-252fa9db2e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643182"/>
            <a:ext cx="2925360" cy="3900481"/>
          </a:xfrm>
          <a:prstGeom prst="rect">
            <a:avLst/>
          </a:prstGeom>
          <a:noFill/>
        </p:spPr>
      </p:pic>
      <p:pic>
        <p:nvPicPr>
          <p:cNvPr id="2052" name="Picture 4" descr="C:\Users\user\Desktop\ПРОЕКТЫ 4 Б КЛАСС\Колмогорцева Рита\фото\792b9a50-360b-4fc1-9528-e0d297aeb6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643182"/>
            <a:ext cx="2857520" cy="381002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Эксперимент № 4. Получение бордовой краски.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3" name="Picture 1" descr="C:\Users\user\Desktop\ПРОЕКТЫ 4 Б КЛАСС\Колмогорцева Рита\фото\a6b1daae-f205-4467-a9bb-2f519d6cda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5059"/>
            <a:ext cx="3143272" cy="2357454"/>
          </a:xfrm>
          <a:prstGeom prst="rect">
            <a:avLst/>
          </a:prstGeom>
          <a:noFill/>
        </p:spPr>
      </p:pic>
      <p:pic>
        <p:nvPicPr>
          <p:cNvPr id="8194" name="Picture 2" descr="C:\Users\user\Desktop\ПРОЕКТЫ 4 Б КЛАСС\Колмогорцева Рита\фото\a4fe006b-1e2b-4fee-9fc2-7c42f4f85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642918"/>
            <a:ext cx="2035965" cy="2714620"/>
          </a:xfrm>
          <a:prstGeom prst="rect">
            <a:avLst/>
          </a:prstGeom>
          <a:noFill/>
        </p:spPr>
      </p:pic>
      <p:pic>
        <p:nvPicPr>
          <p:cNvPr id="8195" name="Picture 3" descr="C:\Users\user\Desktop\ПРОЕКТЫ 4 Б КЛАСС\Колмогорцева Рита\фото\1fad2f5a-8db7-4b0c-aede-6eabede2f4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642918"/>
            <a:ext cx="2089562" cy="2786083"/>
          </a:xfrm>
          <a:prstGeom prst="rect">
            <a:avLst/>
          </a:prstGeom>
          <a:noFill/>
        </p:spPr>
      </p:pic>
      <p:pic>
        <p:nvPicPr>
          <p:cNvPr id="8196" name="Picture 4" descr="C:\Users\user\Desktop\ПРОЕКТЫ 4 Б КЛАСС\Колмогорцева Рита\фото\8d92cd9d-024b-4eab-8043-1c90b86e5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357562"/>
            <a:ext cx="2428892" cy="3238523"/>
          </a:xfrm>
          <a:prstGeom prst="rect">
            <a:avLst/>
          </a:prstGeom>
          <a:noFill/>
        </p:spPr>
      </p:pic>
      <p:pic>
        <p:nvPicPr>
          <p:cNvPr id="8197" name="Picture 5" descr="C:\Users\user\Desktop\ПРОЕКТЫ 4 Б КЛАСС\Колмогорцева Рита\фото\6ed285a1-247d-4837-b5bd-1d1a187ebb8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571876"/>
            <a:ext cx="2214578" cy="2952770"/>
          </a:xfrm>
          <a:prstGeom prst="rect">
            <a:avLst/>
          </a:prstGeom>
          <a:noFill/>
        </p:spPr>
      </p:pic>
      <p:pic>
        <p:nvPicPr>
          <p:cNvPr id="8198" name="Picture 6" descr="C:\Users\user\Desktop\ПРОЕКТЫ 4 Б КЛАСС\Колмогорцева Рита\фото\36cd1137-f102-4946-88d3-04bd49ae08d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429000"/>
            <a:ext cx="2371716" cy="316228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 № 5. Получение оранжевой краски.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user\Desktop\ПРОЕКТЫ 4 Б КЛАСС\Колмогорцева Рита\фото\2d4acd67-ecf0-431c-be78-089904aa1f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2857520" cy="3810027"/>
          </a:xfrm>
          <a:prstGeom prst="rect">
            <a:avLst/>
          </a:prstGeom>
          <a:noFill/>
        </p:spPr>
      </p:pic>
      <p:pic>
        <p:nvPicPr>
          <p:cNvPr id="6146" name="Picture 2" descr="C:\Users\user\Desktop\ПРОЕКТЫ 4 Б КЛАСС\Колмогорцева Рита\фото\97c05117-8183-485d-bc08-af5cd32f9e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786082" cy="3714776"/>
          </a:xfrm>
          <a:prstGeom prst="rect">
            <a:avLst/>
          </a:prstGeom>
          <a:noFill/>
        </p:spPr>
      </p:pic>
      <p:pic>
        <p:nvPicPr>
          <p:cNvPr id="6147" name="Picture 3" descr="C:\Users\user\Desktop\ПРОЕКТЫ 4 Б КЛАСС\Колмогорцева Рита\фото\78f26f06-f184-41b2-a36c-4da0665f3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000240"/>
            <a:ext cx="2746766" cy="366235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Ы 4 Б КЛАСС\Колмогорцева Рита\фото\f3461eb6-4e0b-4347-8cf6-eb2e6ab96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571768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ПРОЕКТЫ 4 Б КЛАСС\Колмогорцева Рита\фото\c8a9fd27-e6f2-4b09-957a-793f7f0eae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0"/>
            <a:ext cx="2532451" cy="33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AutoShape 5" descr="blob:https://web.whatsapp.com/0c92f055-5eaf-48a1-9c89-dcbfbbce50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blob:https://web.whatsapp.com/0c92f055-5eaf-48a1-9c89-dcbfbbce50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\Desktop\ПРОЕКТЫ 4 Б КЛАСС\Колмогорцева Рита\фото\d1b251c3-ef8b-4612-b032-d4260116e4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 descr="D:\97d34af1-13cd-45b1-9221-1c29adadd12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500438"/>
            <a:ext cx="4071966" cy="2882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    Таким образом, в результате проведенной мной работы были достигнуты цель и задачи исследования. Моя гипотеза подтвердилась, что природные красители можно получить в домашних условиях.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Даль В.И. Толковый словарь русского языка. Москва: «Просвещение», 1998.</a:t>
            </a:r>
          </a:p>
          <a:p>
            <a:r>
              <a:rPr lang="ru-RU" dirty="0" smtClean="0"/>
              <a:t>Детская энциклопедия. Что? Зачем? Почему? - Минск: «БЭСТ», 2008.</a:t>
            </a:r>
          </a:p>
          <a:p>
            <a:r>
              <a:rPr lang="ru-RU" dirty="0" smtClean="0"/>
              <a:t>Калашников В.И. Энциклопедия тайн и загадок. Чудеса живой природы. - Москва: «Белый город», 2002.</a:t>
            </a:r>
          </a:p>
          <a:p>
            <a:r>
              <a:rPr lang="ru-RU" dirty="0" smtClean="0"/>
              <a:t>Тайны живой природы. Перевод с англ. А.М. Голова - Москва: "</a:t>
            </a:r>
            <a:r>
              <a:rPr lang="ru-RU" dirty="0" err="1" smtClean="0"/>
              <a:t>Росмэн</a:t>
            </a:r>
            <a:r>
              <a:rPr lang="ru-RU" dirty="0" smtClean="0"/>
              <a:t>", 1997.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Цель проекта: </a:t>
            </a:r>
          </a:p>
          <a:p>
            <a:pPr>
              <a:buNone/>
            </a:pPr>
            <a:r>
              <a:rPr lang="ru-RU" dirty="0" smtClean="0"/>
              <a:t>    получить </a:t>
            </a:r>
            <a:r>
              <a:rPr lang="ru-RU" dirty="0"/>
              <a:t>самостоятельно натуральные краски </a:t>
            </a:r>
            <a:r>
              <a:rPr lang="ru-RU" dirty="0" smtClean="0"/>
              <a:t>в </a:t>
            </a:r>
            <a:r>
              <a:rPr lang="ru-RU" dirty="0"/>
              <a:t>домашних условиях и выяснить все их достоинства и недостатки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Задачи проекта: </a:t>
            </a:r>
            <a:endParaRPr lang="ru-RU" b="1" dirty="0"/>
          </a:p>
          <a:p>
            <a:r>
              <a:rPr lang="ru-RU" dirty="0" smtClean="0"/>
              <a:t>по литературным источникам изучить историю возникновения красок;</a:t>
            </a:r>
          </a:p>
          <a:p>
            <a:r>
              <a:rPr lang="ru-RU" dirty="0" smtClean="0"/>
              <a:t>изучить виды красок и способы их получения;</a:t>
            </a:r>
          </a:p>
          <a:p>
            <a:r>
              <a:rPr lang="ru-RU" dirty="0" smtClean="0"/>
              <a:t>попробовать изготовить краски в домашних условиях;</a:t>
            </a:r>
          </a:p>
          <a:p>
            <a:r>
              <a:rPr lang="ru-RU" dirty="0" smtClean="0"/>
              <a:t>полученными красками сделать рисунки.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предположим</a:t>
            </a:r>
            <a:r>
              <a:rPr lang="ru-RU" dirty="0"/>
              <a:t>, что в домашних условиях возможно изготовить природные </a:t>
            </a:r>
            <a:r>
              <a:rPr lang="ru-RU" dirty="0" smtClean="0"/>
              <a:t>красители</a:t>
            </a:r>
            <a:r>
              <a:rPr lang="ru-RU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Объект </a:t>
            </a:r>
            <a:r>
              <a:rPr lang="ru-RU" b="1" dirty="0"/>
              <a:t>исследования: </a:t>
            </a:r>
            <a:r>
              <a:rPr lang="ru-RU" dirty="0"/>
              <a:t>краски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Предмет </a:t>
            </a:r>
            <a:r>
              <a:rPr lang="ru-RU" b="1" dirty="0"/>
              <a:t>исследования: </a:t>
            </a:r>
            <a:r>
              <a:rPr lang="ru-RU" dirty="0"/>
              <a:t> </a:t>
            </a:r>
            <a:r>
              <a:rPr lang="ru-RU" dirty="0" smtClean="0"/>
              <a:t>свойства красок.</a:t>
            </a:r>
            <a:endParaRPr lang="ru-RU" dirty="0"/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Методы исследования: </a:t>
            </a:r>
          </a:p>
          <a:p>
            <a:pPr lvl="0"/>
            <a:r>
              <a:rPr lang="ru-RU" dirty="0" smtClean="0"/>
              <a:t>Изучение информации.</a:t>
            </a:r>
          </a:p>
          <a:p>
            <a:pPr lvl="0"/>
            <a:r>
              <a:rPr lang="ru-RU" dirty="0" smtClean="0"/>
              <a:t>Анкетирование </a:t>
            </a:r>
          </a:p>
          <a:p>
            <a:pPr lvl="0"/>
            <a:r>
              <a:rPr lang="ru-RU" dirty="0" smtClean="0"/>
              <a:t>Эксперимент</a:t>
            </a:r>
          </a:p>
          <a:p>
            <a:pPr lvl="0"/>
            <a:r>
              <a:rPr lang="ru-RU" dirty="0" smtClean="0"/>
              <a:t>Обобщение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Продукт проекта: </a:t>
            </a:r>
            <a:r>
              <a:rPr lang="ru-RU" dirty="0" smtClean="0"/>
              <a:t>листовка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user\Downloads\Колмогорцева продукт\Колмогорцева продукт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357586" cy="4748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истории возникновения красок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285860"/>
            <a:ext cx="6786610" cy="50899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857232"/>
            <a:ext cx="4286282" cy="3214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04"/>
          <a:stretch/>
        </p:blipFill>
        <p:spPr>
          <a:xfrm>
            <a:off x="571472" y="1428736"/>
            <a:ext cx="3889943" cy="47149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02" y="1600200"/>
            <a:ext cx="6374596" cy="452596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97FF-60D6-4ACE-A8BE-1C44B1BA115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786454"/>
            <a:ext cx="214314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368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 «Из чего делали в древности краски?»</vt:lpstr>
      <vt:lpstr>Актуальность </vt:lpstr>
      <vt:lpstr>Слайд 3</vt:lpstr>
      <vt:lpstr>Гипотеза: </vt:lpstr>
      <vt:lpstr>Слайд 5</vt:lpstr>
      <vt:lpstr>Продукт проекта: листовка  </vt:lpstr>
      <vt:lpstr>Из истории возникновения красок</vt:lpstr>
      <vt:lpstr>Слайд 8</vt:lpstr>
      <vt:lpstr>Слайд 9</vt:lpstr>
      <vt:lpstr>Слайд 10</vt:lpstr>
      <vt:lpstr>Слайд 11</vt:lpstr>
      <vt:lpstr>Слайд 12</vt:lpstr>
      <vt:lpstr>Виды красок:  Акварель                        </vt:lpstr>
      <vt:lpstr>Акриловые краски                 </vt:lpstr>
      <vt:lpstr>Темпера</vt:lpstr>
      <vt:lpstr>Состав краски</vt:lpstr>
      <vt:lpstr>Анкетирование </vt:lpstr>
      <vt:lpstr>Слайд 18</vt:lpstr>
      <vt:lpstr>Ингридиенты: </vt:lpstr>
      <vt:lpstr>Эксперимент № 1. Получение черной краски.  </vt:lpstr>
      <vt:lpstr>Эксперимент № 2. Получение коричневой  краски. </vt:lpstr>
      <vt:lpstr>Эксперимент  № 3. Получение желтой  краски. </vt:lpstr>
      <vt:lpstr>Эксперимент № 4. Получение бордовой краски. </vt:lpstr>
      <vt:lpstr>Эксперимент № 5. Получение оранжевой краски. </vt:lpstr>
      <vt:lpstr>Слайд 25</vt:lpstr>
      <vt:lpstr>Заключение </vt:lpstr>
      <vt:lpstr>Список литературы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«Из чего делали в древности краски?»</dc:title>
  <dc:creator>Teacher2</dc:creator>
  <cp:lastModifiedBy>1</cp:lastModifiedBy>
  <cp:revision>34</cp:revision>
  <dcterms:created xsi:type="dcterms:W3CDTF">2023-03-11T17:09:49Z</dcterms:created>
  <dcterms:modified xsi:type="dcterms:W3CDTF">2023-03-22T17:19:05Z</dcterms:modified>
</cp:coreProperties>
</file>