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57" r:id="rId5"/>
    <p:sldId id="276" r:id="rId6"/>
    <p:sldId id="259" r:id="rId7"/>
    <p:sldId id="262" r:id="rId8"/>
    <p:sldId id="263" r:id="rId9"/>
    <p:sldId id="264" r:id="rId10"/>
    <p:sldId id="265" r:id="rId11"/>
    <p:sldId id="266" r:id="rId12"/>
    <p:sldId id="278" r:id="rId13"/>
    <p:sldId id="268" r:id="rId14"/>
    <p:sldId id="275" r:id="rId15"/>
    <p:sldId id="270" r:id="rId16"/>
    <p:sldId id="272" r:id="rId17"/>
    <p:sldId id="273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7220EDD-4011-40D6-A497-6BF04A035ADC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1F4182-1970-4C84-8EC2-5E176252D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20EDD-4011-40D6-A497-6BF04A035ADC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F4182-1970-4C84-8EC2-5E176252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20EDD-4011-40D6-A497-6BF04A035ADC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F4182-1970-4C84-8EC2-5E176252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20EDD-4011-40D6-A497-6BF04A035ADC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F4182-1970-4C84-8EC2-5E176252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7220EDD-4011-40D6-A497-6BF04A035ADC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1F4182-1970-4C84-8EC2-5E176252D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20EDD-4011-40D6-A497-6BF04A035ADC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B1F4182-1970-4C84-8EC2-5E176252D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20EDD-4011-40D6-A497-6BF04A035ADC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B1F4182-1970-4C84-8EC2-5E176252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20EDD-4011-40D6-A497-6BF04A035ADC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F4182-1970-4C84-8EC2-5E176252D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20EDD-4011-40D6-A497-6BF04A035ADC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F4182-1970-4C84-8EC2-5E176252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7220EDD-4011-40D6-A497-6BF04A035ADC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1F4182-1970-4C84-8EC2-5E176252D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7220EDD-4011-40D6-A497-6BF04A035ADC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1F4182-1970-4C84-8EC2-5E176252D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7220EDD-4011-40D6-A497-6BF04A035ADC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B1F4182-1970-4C84-8EC2-5E176252D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43852" cy="164307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14 </a:t>
            </a:r>
            <a:r>
              <a:rPr lang="ru-RU" sz="3200" b="1" dirty="0" smtClean="0">
                <a:solidFill>
                  <a:srgbClr val="FFFF00"/>
                </a:solidFill>
              </a:rPr>
              <a:t>октября- Покров Пресвятой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Богородицы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786058"/>
            <a:ext cx="3357586" cy="363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357189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3116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335758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928802"/>
            <a:ext cx="2857520" cy="359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000240"/>
            <a:ext cx="37147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26432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Праздник Покрова на Руси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2714645" cy="353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357586" cy="3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86124"/>
            <a:ext cx="19240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263" y="1806924"/>
            <a:ext cx="4186257" cy="312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857496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1428750"/>
            <a:ext cx="2667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786058"/>
            <a:ext cx="24364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22539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928671"/>
            <a:ext cx="3429024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Пресвятая Богородица ходит по Земле и помогает людям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2625" y="1942306"/>
            <a:ext cx="5238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005" y="1646238"/>
            <a:ext cx="409998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Благодарим  за внимание</a:t>
            </a:r>
            <a:r>
              <a:rPr lang="en-US" dirty="0" smtClean="0">
                <a:solidFill>
                  <a:srgbClr val="FFFF00"/>
                </a:solidFill>
              </a:rPr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Для нашего села этот праздник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имеет особое значение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01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4071966" cy="4296633"/>
          </a:xfrm>
        </p:spPr>
      </p:pic>
      <p:pic>
        <p:nvPicPr>
          <p:cNvPr id="5" name="Picture 2" descr="C:\Documents and Settings\Admin\Мои документы\Новая папка (2)\DSC0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376512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 начале 18 века здесь был построен храм во имя Покрова </a:t>
            </a:r>
            <a:r>
              <a:rPr lang="ru-RU" sz="2400" dirty="0">
                <a:solidFill>
                  <a:srgbClr val="FFFF00"/>
                </a:solidFill>
              </a:rPr>
              <a:t>П</a:t>
            </a:r>
            <a:r>
              <a:rPr lang="ru-RU" sz="2400" dirty="0" smtClean="0">
                <a:solidFill>
                  <a:srgbClr val="FFFF00"/>
                </a:solidFill>
              </a:rPr>
              <a:t>ресвятой Богородицы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46526"/>
            <a:ext cx="2928957" cy="373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Новая папка (2)\DSC00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Храм, построенный на месте </a:t>
            </a:r>
            <a:r>
              <a:rPr lang="ru-RU" sz="3600" dirty="0" err="1" smtClean="0">
                <a:solidFill>
                  <a:srgbClr val="FFFF00"/>
                </a:solidFill>
              </a:rPr>
              <a:t>Влахернской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ru-RU" sz="3600" dirty="0" smtClean="0">
                <a:solidFill>
                  <a:srgbClr val="FFFF00"/>
                </a:solidFill>
              </a:rPr>
              <a:t>церкви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3012" y="1713706"/>
            <a:ext cx="66579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Блаженный Андрей Константинопольский, Христа ради юродивый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0400" y="2051844"/>
            <a:ext cx="27432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Установил празднование  Покрова на Руси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князь Андрей </a:t>
            </a:r>
            <a:r>
              <a:rPr lang="ru-RU" sz="2800" dirty="0" err="1" smtClean="0">
                <a:solidFill>
                  <a:srgbClr val="FFFF00"/>
                </a:solidFill>
              </a:rPr>
              <a:t>Боголюбский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4278" y="1646238"/>
            <a:ext cx="44354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Храм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Покрова Пресвятой Богородицы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на Нерли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2000240"/>
            <a:ext cx="535785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Храм </a:t>
            </a:r>
            <a:r>
              <a:rPr lang="ru-RU" sz="3600" dirty="0">
                <a:solidFill>
                  <a:srgbClr val="FFFF00"/>
                </a:solidFill>
              </a:rPr>
              <a:t>В</a:t>
            </a:r>
            <a:r>
              <a:rPr lang="ru-RU" sz="3600" dirty="0" smtClean="0">
                <a:solidFill>
                  <a:srgbClr val="FFFF00"/>
                </a:solidFill>
              </a:rPr>
              <a:t>асилия Блаженного в Москве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21497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25437C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188</TotalTime>
  <Words>65</Words>
  <Application>Microsoft Office PowerPoint</Application>
  <PresentationFormat>Экран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14 октября- Покров Пресвятой  Богородицы</vt:lpstr>
      <vt:lpstr>Для нашего села этот праздник  имеет особое значение</vt:lpstr>
      <vt:lpstr>В начале 18 века здесь был построен храм во имя Покрова Пресвятой Богородицы</vt:lpstr>
      <vt:lpstr>Слайд 4</vt:lpstr>
      <vt:lpstr>Храм, построенный на месте Влахернской   церкви</vt:lpstr>
      <vt:lpstr>Блаженный Андрей Константинопольский, Христа ради юродивый</vt:lpstr>
      <vt:lpstr>Установил празднование  Покрова на Руси князь Андрей Боголюбский</vt:lpstr>
      <vt:lpstr>Храм  Покрова Пресвятой Богородицы  на Нерли</vt:lpstr>
      <vt:lpstr> Храм Василия Блаженного в Москве</vt:lpstr>
      <vt:lpstr>Слайд 10</vt:lpstr>
      <vt:lpstr>Слайд 11</vt:lpstr>
      <vt:lpstr>Слайд 12</vt:lpstr>
      <vt:lpstr>Праздник Покрова на Руси</vt:lpstr>
      <vt:lpstr>Слайд 14</vt:lpstr>
      <vt:lpstr>Слайд 15</vt:lpstr>
      <vt:lpstr>Слайд 16</vt:lpstr>
      <vt:lpstr>Пресвятая Богородица ходит по Земле и помогает людям</vt:lpstr>
      <vt:lpstr>!</vt:lpstr>
      <vt:lpstr>Благодарим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ок</dc:title>
  <dc:creator>Admin</dc:creator>
  <cp:lastModifiedBy>Grey Wolf</cp:lastModifiedBy>
  <cp:revision>22</cp:revision>
  <dcterms:created xsi:type="dcterms:W3CDTF">2011-10-08T12:40:06Z</dcterms:created>
  <dcterms:modified xsi:type="dcterms:W3CDTF">2013-10-08T11:58:34Z</dcterms:modified>
</cp:coreProperties>
</file>