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69" r:id="rId4"/>
    <p:sldId id="267" r:id="rId5"/>
    <p:sldId id="263" r:id="rId6"/>
    <p:sldId id="260" r:id="rId7"/>
    <p:sldId id="261" r:id="rId8"/>
    <p:sldId id="264" r:id="rId9"/>
    <p:sldId id="271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y Wolf" initials="G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7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FF1041C-F9D2-4522-A9F1-692FCBEB464F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CB1487C-FF47-4D74-91B2-15E2805E99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F1041C-F9D2-4522-A9F1-692FCBEB464F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B1487C-FF47-4D74-91B2-15E2805E9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F1041C-F9D2-4522-A9F1-692FCBEB464F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B1487C-FF47-4D74-91B2-15E2805E9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F1041C-F9D2-4522-A9F1-692FCBEB464F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B1487C-FF47-4D74-91B2-15E2805E9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FF1041C-F9D2-4522-A9F1-692FCBEB464F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CB1487C-FF47-4D74-91B2-15E2805E99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F1041C-F9D2-4522-A9F1-692FCBEB464F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CB1487C-FF47-4D74-91B2-15E2805E99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F1041C-F9D2-4522-A9F1-692FCBEB464F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CB1487C-FF47-4D74-91B2-15E2805E9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F1041C-F9D2-4522-A9F1-692FCBEB464F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B1487C-FF47-4D74-91B2-15E2805E99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F1041C-F9D2-4522-A9F1-692FCBEB464F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B1487C-FF47-4D74-91B2-15E2805E9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FF1041C-F9D2-4522-A9F1-692FCBEB464F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CB1487C-FF47-4D74-91B2-15E2805E99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FF1041C-F9D2-4522-A9F1-692FCBEB464F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CB1487C-FF47-4D74-91B2-15E2805E99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FF1041C-F9D2-4522-A9F1-692FCBEB464F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CB1487C-FF47-4D74-91B2-15E2805E99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Курс «Основы православной культуры»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785926"/>
            <a:ext cx="5715000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Спасибо за </a:t>
            </a:r>
            <a:r>
              <a:rPr lang="ru-RU" dirty="0" smtClean="0">
                <a:solidFill>
                  <a:srgbClr val="FFFF00"/>
                </a:solidFill>
              </a:rPr>
              <a:t>внимание!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9818" y="2071678"/>
            <a:ext cx="4712511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8258204" cy="57435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Культурологический курс «Основы православной культуры» призван решать целый ряд важнейших для современного российского образования задач</a:t>
            </a:r>
            <a:r>
              <a:rPr lang="ru-RU" dirty="0" smtClean="0">
                <a:solidFill>
                  <a:srgbClr val="FFFF00"/>
                </a:solidFill>
              </a:rPr>
              <a:t>: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1</a:t>
            </a:r>
            <a:r>
              <a:rPr lang="ru-RU" dirty="0" smtClean="0">
                <a:solidFill>
                  <a:srgbClr val="FFFF00"/>
                </a:solidFill>
              </a:rPr>
              <a:t>) повышение качества базового образования (по русскому языку и литературе, искусству, МХК, истории, обществоведению и др</a:t>
            </a:r>
            <a:r>
              <a:rPr lang="ru-RU" dirty="0" smtClean="0">
                <a:solidFill>
                  <a:srgbClr val="FFFF00"/>
                </a:solidFill>
              </a:rPr>
              <a:t>.);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2) духовно-нравственное воспитание</a:t>
            </a:r>
            <a:r>
              <a:rPr lang="ru-RU" dirty="0" smtClean="0">
                <a:solidFill>
                  <a:srgbClr val="FFFF00"/>
                </a:solidFill>
              </a:rPr>
              <a:t>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3) творческое развитие (интеллектуальное, художественно-эстетическое</a:t>
            </a:r>
            <a:r>
              <a:rPr lang="ru-RU" dirty="0" smtClean="0">
                <a:solidFill>
                  <a:srgbClr val="FFFF00"/>
                </a:solidFill>
              </a:rPr>
              <a:t>);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4) формирование культуры потребления информации</a:t>
            </a:r>
            <a:r>
              <a:rPr lang="ru-RU" dirty="0" smtClean="0">
                <a:solidFill>
                  <a:srgbClr val="FFFF00"/>
                </a:solidFill>
              </a:rPr>
              <a:t>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5) сохранение образовательного и культурного пространства России;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) успешная социализация молодёжи в отечественной культуре.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60382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Основы </a:t>
            </a:r>
            <a:r>
              <a:rPr lang="ru-RU" sz="2800" dirty="0" smtClean="0">
                <a:solidFill>
                  <a:srgbClr val="00B050"/>
                </a:solidFill>
              </a:rPr>
              <a:t>православной культуры (4-5 класс). - 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Компакт-диск «Основы православной культуры» (электронное приложение</a:t>
            </a:r>
            <a:r>
              <a:rPr lang="ru-RU" sz="2000" dirty="0" smtClean="0">
                <a:solidFill>
                  <a:schemeClr val="bg1"/>
                </a:solidFill>
              </a:rPr>
              <a:t>)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71744"/>
            <a:ext cx="264320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000372"/>
            <a:ext cx="257176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Протодиакон Андрей Кураев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Профессор Московской Духовной Академии; старший научный сотрудник кафедры философии религии и религиоведения философского факультета МГУ. Родился в Москве на Сретенье 1963 года (15 февраля).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Член экспертно-консультационного совета по проблемам свободы совести при Комитете Государственной Думы РФ по делам общественных организаций и религиозных объединени</a:t>
            </a:r>
            <a:r>
              <a:rPr lang="ru-RU" sz="2000" dirty="0" smtClean="0"/>
              <a:t>й.</a:t>
            </a:r>
            <a:endParaRPr lang="ru-RU" sz="2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28802"/>
            <a:ext cx="4038600" cy="332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Учебное пособие знакомит с основами православной культуры, раскрывает ее значение и роль в жизни людей – в формировании личности человека, его отношения к миру и людям, поведения в повседневной жизни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928802"/>
            <a:ext cx="3971924" cy="349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Темы уроков  4 класс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Урок 1 курса. Россия – наша Родина</a:t>
            </a:r>
          </a:p>
          <a:p>
            <a:endParaRPr lang="ru-RU" sz="1600" dirty="0" smtClean="0">
              <a:solidFill>
                <a:srgbClr val="FFFF00"/>
              </a:solidFill>
            </a:endParaRPr>
          </a:p>
          <a:p>
            <a:r>
              <a:rPr lang="ru-RU" sz="1600" dirty="0" smtClean="0">
                <a:solidFill>
                  <a:srgbClr val="FFFF00"/>
                </a:solidFill>
              </a:rPr>
              <a:t>Урок 2 курса. Православие и культура</a:t>
            </a:r>
          </a:p>
          <a:p>
            <a:endParaRPr lang="ru-RU" sz="1600" dirty="0" smtClean="0">
              <a:solidFill>
                <a:srgbClr val="FFFF00"/>
              </a:solidFill>
            </a:endParaRPr>
          </a:p>
          <a:p>
            <a:r>
              <a:rPr lang="ru-RU" sz="1600" dirty="0" smtClean="0">
                <a:solidFill>
                  <a:srgbClr val="FFFF00"/>
                </a:solidFill>
              </a:rPr>
              <a:t>Урок 4 курса. Православная молитва</a:t>
            </a:r>
          </a:p>
          <a:p>
            <a:endParaRPr lang="ru-RU" sz="1600" dirty="0" smtClean="0">
              <a:solidFill>
                <a:srgbClr val="FFFF00"/>
              </a:solidFill>
            </a:endParaRPr>
          </a:p>
          <a:p>
            <a:r>
              <a:rPr lang="ru-RU" sz="1600" dirty="0" smtClean="0">
                <a:solidFill>
                  <a:srgbClr val="FFFF00"/>
                </a:solidFill>
              </a:rPr>
              <a:t>Урок 5 курса. Библия и Евангелие</a:t>
            </a:r>
          </a:p>
          <a:p>
            <a:endParaRPr lang="ru-RU" sz="1600" dirty="0" smtClean="0">
              <a:solidFill>
                <a:srgbClr val="FFFF00"/>
              </a:solidFill>
            </a:endParaRPr>
          </a:p>
          <a:p>
            <a:r>
              <a:rPr lang="ru-RU" sz="1600" dirty="0" smtClean="0">
                <a:solidFill>
                  <a:srgbClr val="FFFF00"/>
                </a:solidFill>
              </a:rPr>
              <a:t>Урок 6 курса. Проповедь Христа </a:t>
            </a:r>
          </a:p>
          <a:p>
            <a:endParaRPr lang="ru-RU" sz="1600" dirty="0" smtClean="0">
              <a:solidFill>
                <a:srgbClr val="FFFF00"/>
              </a:solidFill>
            </a:endParaRPr>
          </a:p>
          <a:p>
            <a:r>
              <a:rPr lang="ru-RU" sz="1600" dirty="0" smtClean="0">
                <a:solidFill>
                  <a:srgbClr val="FFFF00"/>
                </a:solidFill>
              </a:rPr>
              <a:t>Урок 7 курса. Христос и Его Крест</a:t>
            </a:r>
          </a:p>
          <a:p>
            <a:endParaRPr lang="ru-RU" sz="1600" dirty="0" smtClean="0">
              <a:solidFill>
                <a:srgbClr val="FFFF00"/>
              </a:solidFill>
            </a:endParaRPr>
          </a:p>
          <a:p>
            <a:r>
              <a:rPr lang="ru-RU" sz="1600" dirty="0" smtClean="0">
                <a:solidFill>
                  <a:srgbClr val="FFFF00"/>
                </a:solidFill>
              </a:rPr>
              <a:t>Урок 8 курса. ПАСХА</a:t>
            </a:r>
          </a:p>
          <a:p>
            <a:endParaRPr lang="ru-RU" sz="1600" dirty="0" smtClean="0">
              <a:solidFill>
                <a:srgbClr val="FFFF00"/>
              </a:solidFill>
            </a:endParaRPr>
          </a:p>
          <a:p>
            <a:r>
              <a:rPr lang="ru-RU" sz="1600" dirty="0" smtClean="0">
                <a:solidFill>
                  <a:srgbClr val="FFFF00"/>
                </a:solidFill>
              </a:rPr>
              <a:t>Урок 9 курса. Православное учение о человеке</a:t>
            </a:r>
          </a:p>
          <a:p>
            <a:endParaRPr lang="ru-RU" sz="1600" dirty="0" smtClean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Урок 10 курса. Добро и зло. Совесть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Урок 11 курса. Заповеди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Урок 12 курса. Милосердие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Урок 13 курса. Золотое правило этики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Урок 14 курса. Храм.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Урок 15 курса. Икона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Уроки 16 курса. Зачетные задания 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Урок 17 курса. Обобщающий урок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Темы уроков  5 класс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Как христианство пришло на Русь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Подвиг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Заповеди блаженств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Зачем творить добро?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Чудо в жизни христианина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Православие о Божием суде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500174"/>
            <a:ext cx="4038600" cy="452628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Таинство причастия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Монастырь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Христианское отношение к природе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Христианская семья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Защита Отечества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Христианин в труде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14октября 2012 года Покров День</a:t>
            </a:r>
            <a:endParaRPr lang="ru-RU" dirty="0"/>
          </a:p>
        </p:txBody>
      </p:sp>
      <p:pic>
        <p:nvPicPr>
          <p:cNvPr id="5" name="Содержимое 4" descr="C:\Documents and Settings\Admin\Рабочий стол\lдля батюшки\DSC0180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0814" y="1681408"/>
            <a:ext cx="6670209" cy="445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Материал подготовлен преподавателем курса «Основы православной культуры» </a:t>
            </a:r>
            <a:r>
              <a:rPr lang="ru-RU" sz="2800" dirty="0" err="1" smtClean="0"/>
              <a:t>Булатовой</a:t>
            </a:r>
            <a:r>
              <a:rPr lang="ru-RU" sz="2800" dirty="0" smtClean="0"/>
              <a:t> Т.А.</a:t>
            </a:r>
            <a:endParaRPr lang="ru-RU" sz="2800" dirty="0"/>
          </a:p>
        </p:txBody>
      </p:sp>
      <p:pic>
        <p:nvPicPr>
          <p:cNvPr id="5" name="Содержимое 4" descr="DSC00686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857364"/>
            <a:ext cx="6143668" cy="414340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25437C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93</TotalTime>
  <Words>351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Курс «Основы православной культуры»</vt:lpstr>
      <vt:lpstr>Слайд 2</vt:lpstr>
      <vt:lpstr>Основы православной культуры (4-5 класс). -  Компакт-диск «Основы православной культуры» (электронное приложение)</vt:lpstr>
      <vt:lpstr>Протодиакон Андрей Кураев</vt:lpstr>
      <vt:lpstr>Слайд 5</vt:lpstr>
      <vt:lpstr>Темы уроков  4 класс</vt:lpstr>
      <vt:lpstr>Темы уроков  5 класс</vt:lpstr>
      <vt:lpstr>14октября 2012 года Покров День</vt:lpstr>
      <vt:lpstr>Материал подготовлен преподавателем курса «Основы православной культуры» Булатовой Т.А.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«Основы православной культуры»</dc:title>
  <dc:creator>Grey Wolf</dc:creator>
  <cp:lastModifiedBy>Grey Wolf</cp:lastModifiedBy>
  <cp:revision>10</cp:revision>
  <dcterms:created xsi:type="dcterms:W3CDTF">2012-04-17T18:14:38Z</dcterms:created>
  <dcterms:modified xsi:type="dcterms:W3CDTF">2012-04-18T18:50:40Z</dcterms:modified>
</cp:coreProperties>
</file>