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66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4E26454-0591-4CE7-947D-3721718DEB08}" type="datetimeFigureOut">
              <a:rPr lang="ru-RU" smtClean="0"/>
              <a:pPr/>
              <a:t>17.02.2016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CAAD09C-003B-45FE-991C-B8B28F9EA4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E26454-0591-4CE7-947D-3721718DEB08}" type="datetimeFigureOut">
              <a:rPr lang="ru-RU" smtClean="0"/>
              <a:pPr/>
              <a:t>17.02.2016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AAD09C-003B-45FE-991C-B8B28F9EA4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44E26454-0591-4CE7-947D-3721718DEB08}" type="datetimeFigureOut">
              <a:rPr lang="ru-RU" smtClean="0"/>
              <a:pPr/>
              <a:t>17.02.2016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CAAD09C-003B-45FE-991C-B8B28F9EA4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E26454-0591-4CE7-947D-3721718DEB08}" type="datetimeFigureOut">
              <a:rPr lang="ru-RU" smtClean="0"/>
              <a:pPr/>
              <a:t>17.02.2016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AAD09C-003B-45FE-991C-B8B28F9EA4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4E26454-0591-4CE7-947D-3721718DEB08}" type="datetimeFigureOut">
              <a:rPr lang="ru-RU" smtClean="0"/>
              <a:pPr/>
              <a:t>17.02.2016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6CAAD09C-003B-45FE-991C-B8B28F9EA4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E26454-0591-4CE7-947D-3721718DEB08}" type="datetimeFigureOut">
              <a:rPr lang="ru-RU" smtClean="0"/>
              <a:pPr/>
              <a:t>17.02.2016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AAD09C-003B-45FE-991C-B8B28F9EA4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E26454-0591-4CE7-947D-3721718DEB08}" type="datetimeFigureOut">
              <a:rPr lang="ru-RU" smtClean="0"/>
              <a:pPr/>
              <a:t>17.02.2016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AAD09C-003B-45FE-991C-B8B28F9EA4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E26454-0591-4CE7-947D-3721718DEB08}" type="datetimeFigureOut">
              <a:rPr lang="ru-RU" smtClean="0"/>
              <a:pPr/>
              <a:t>17.02.2016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AAD09C-003B-45FE-991C-B8B28F9EA4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4E26454-0591-4CE7-947D-3721718DEB08}" type="datetimeFigureOut">
              <a:rPr lang="ru-RU" smtClean="0"/>
              <a:pPr/>
              <a:t>17.02.2016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AAD09C-003B-45FE-991C-B8B28F9EA4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E26454-0591-4CE7-947D-3721718DEB08}" type="datetimeFigureOut">
              <a:rPr lang="ru-RU" smtClean="0"/>
              <a:pPr/>
              <a:t>17.02.2016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AAD09C-003B-45FE-991C-B8B28F9EA4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E26454-0591-4CE7-947D-3721718DEB08}" type="datetimeFigureOut">
              <a:rPr lang="ru-RU" smtClean="0"/>
              <a:pPr/>
              <a:t>17.02.2016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AAD09C-003B-45FE-991C-B8B28F9EA43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44E26454-0591-4CE7-947D-3721718DEB08}" type="datetimeFigureOut">
              <a:rPr lang="ru-RU" smtClean="0"/>
              <a:pPr/>
              <a:t>17.02.2016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CAAD09C-003B-45FE-991C-B8B28F9EA43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103512"/>
          </a:xfrm>
        </p:spPr>
        <p:txBody>
          <a:bodyPr/>
          <a:lstStyle/>
          <a:p>
            <a:r>
              <a:rPr lang="ru-RU" sz="2800" dirty="0" smtClean="0">
                <a:solidFill>
                  <a:srgbClr val="FFC000"/>
                </a:solidFill>
              </a:rPr>
              <a:t>Информационный  проект</a:t>
            </a:r>
            <a:endParaRPr lang="ru-RU" sz="2800" dirty="0">
              <a:solidFill>
                <a:srgbClr val="FFC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4442" y="2708920"/>
            <a:ext cx="5394022" cy="3024336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FFC000"/>
                </a:solidFill>
              </a:rPr>
              <a:t>«Мой питомец»</a:t>
            </a:r>
            <a:endParaRPr lang="ru-RU" sz="4000" dirty="0">
              <a:solidFill>
                <a:srgbClr val="FFC000"/>
              </a:solidFill>
            </a:endParaRPr>
          </a:p>
        </p:txBody>
      </p:sp>
      <p:pic>
        <p:nvPicPr>
          <p:cNvPr id="1026" name="Picture 2" descr="F:\КОТЕНОЧЕК\Фото059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3356992"/>
            <a:ext cx="2376264" cy="31683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341208"/>
          </a:xfrm>
        </p:spPr>
        <p:txBody>
          <a:bodyPr>
            <a:normAutofit/>
          </a:bodyPr>
          <a:lstStyle/>
          <a:p>
            <a:pPr algn="ctr"/>
            <a:r>
              <a:rPr lang="ru-RU" sz="1600" dirty="0" smtClean="0"/>
              <a:t>Проект выполнила  Маркелова Анна, 3-а класс</a:t>
            </a:r>
            <a:br>
              <a:rPr lang="ru-RU" sz="1600" dirty="0" smtClean="0"/>
            </a:br>
            <a:r>
              <a:rPr lang="ru-RU" sz="1600" dirty="0" smtClean="0"/>
              <a:t>Руководитель: Булатова Т.А.</a:t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600" dirty="0"/>
          </a:p>
        </p:txBody>
      </p:sp>
      <p:pic>
        <p:nvPicPr>
          <p:cNvPr id="4" name="Содержимое 3" descr="C:\Users\Татьяна\Desktop\112___11\IMG_2762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5936" y="332656"/>
            <a:ext cx="3851700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7239000" cy="5691032"/>
          </a:xfrm>
        </p:spPr>
        <p:txBody>
          <a:bodyPr>
            <a:normAutofit/>
          </a:bodyPr>
          <a:lstStyle/>
          <a:p>
            <a:r>
              <a:rPr lang="ru-RU" i="1" dirty="0" smtClean="0"/>
              <a:t> </a:t>
            </a:r>
            <a:r>
              <a:rPr lang="ru-RU" b="1" i="1" u="sng" dirty="0" smtClean="0"/>
              <a:t>Цель работы </a:t>
            </a:r>
            <a:r>
              <a:rPr lang="ru-RU" b="1" i="1" dirty="0" smtClean="0"/>
              <a:t>:рассказать об особенностях трехшерстных кошек</a:t>
            </a:r>
            <a:endParaRPr lang="ru-RU" b="1" dirty="0" smtClean="0"/>
          </a:p>
          <a:p>
            <a:r>
              <a:rPr lang="ru-RU" b="1" i="1" u="sng" dirty="0" smtClean="0"/>
              <a:t>Задачи работы:</a:t>
            </a:r>
            <a:endParaRPr lang="ru-RU" b="1" u="sng" dirty="0" smtClean="0"/>
          </a:p>
          <a:p>
            <a:pPr>
              <a:buNone/>
            </a:pPr>
            <a:r>
              <a:rPr lang="ru-RU" b="1" i="1" dirty="0" smtClean="0"/>
              <a:t>1.Найти информацию о  трехшерстных кошках.</a:t>
            </a:r>
            <a:endParaRPr lang="ru-RU" b="1" dirty="0" smtClean="0"/>
          </a:p>
          <a:p>
            <a:pPr>
              <a:buNone/>
            </a:pPr>
            <a:r>
              <a:rPr lang="ru-RU" b="1" i="1" dirty="0" smtClean="0"/>
              <a:t>2.Рассказать о моей трехшерстной кошке Милаше</a:t>
            </a:r>
            <a:endParaRPr lang="ru-RU" b="1" dirty="0" smtClean="0"/>
          </a:p>
          <a:p>
            <a:r>
              <a:rPr lang="ru-RU" b="1" i="1" u="sng" dirty="0" smtClean="0"/>
              <a:t>Гипотеза:</a:t>
            </a:r>
            <a:r>
              <a:rPr lang="ru-RU" b="1" i="1" dirty="0" smtClean="0"/>
              <a:t> я предположила, что трехшерстные кошки имеют свои особенности  .</a:t>
            </a:r>
            <a:endParaRPr lang="ru-RU" b="1" dirty="0" smtClean="0"/>
          </a:p>
          <a:p>
            <a:r>
              <a:rPr lang="ru-RU" b="1" i="1" dirty="0" smtClean="0"/>
              <a:t> </a:t>
            </a:r>
            <a:r>
              <a:rPr lang="ru-RU" b="1" i="1" u="sng" dirty="0" smtClean="0"/>
              <a:t>Методы</a:t>
            </a:r>
            <a:r>
              <a:rPr lang="ru-RU" b="1" i="1" dirty="0" smtClean="0"/>
              <a:t>: сбор данных, обработка информации.</a:t>
            </a:r>
            <a:endParaRPr lang="ru-RU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  Моя Милаша</a:t>
            </a:r>
            <a:endParaRPr lang="ru-RU" dirty="0"/>
          </a:p>
        </p:txBody>
      </p:sp>
      <p:pic>
        <p:nvPicPr>
          <p:cNvPr id="2050" name="Picture 2" descr="F:\КОТЕНОЧЕК\Фото058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1556792"/>
            <a:ext cx="3634979" cy="48466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/>
              <a:t>Талисман, приносящий счастье</a:t>
            </a:r>
            <a:endParaRPr lang="ru-RU" sz="3200" dirty="0"/>
          </a:p>
        </p:txBody>
      </p:sp>
      <p:pic>
        <p:nvPicPr>
          <p:cNvPr id="4" name="Содержимое 3" descr="текст при наведении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2420888"/>
            <a:ext cx="1872208" cy="2778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200" dirty="0" smtClean="0"/>
              <a:t>советы ребятам, которые хотят завести трехшерстную кошку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 smtClean="0"/>
              <a:t>1.  Берите в дом котенка, если он вам очень понравился.</a:t>
            </a:r>
          </a:p>
          <a:p>
            <a:r>
              <a:rPr lang="ru-RU" b="1" dirty="0" smtClean="0"/>
              <a:t>2. С первого дня пребывания в доме приготовьте ему место для туалета, и посадите его сразу туда, как только он появился в вашем доме.</a:t>
            </a:r>
          </a:p>
          <a:p>
            <a:r>
              <a:rPr lang="ru-RU" b="1" dirty="0" smtClean="0"/>
              <a:t>3. Следите за полноценным питанием маленького питомца</a:t>
            </a:r>
          </a:p>
          <a:p>
            <a:r>
              <a:rPr lang="ru-RU" b="1" dirty="0" smtClean="0"/>
              <a:t>4 Не забывайте чистить лоток. Мыть чашку для корма.</a:t>
            </a:r>
          </a:p>
          <a:p>
            <a:r>
              <a:rPr lang="ru-RU" b="1" dirty="0" smtClean="0"/>
              <a:t>5 .Если ваш питомец заболел , обязательно покажите его ветеринару  и пролечите от его недуга.</a:t>
            </a:r>
          </a:p>
          <a:p>
            <a:r>
              <a:rPr lang="ru-RU" b="1" dirty="0" smtClean="0"/>
              <a:t>4 Играйте с ним каждый день- ему нужно движение.</a:t>
            </a:r>
          </a:p>
          <a:p>
            <a:r>
              <a:rPr lang="ru-RU" b="1" dirty="0" smtClean="0"/>
              <a:t>   </a:t>
            </a:r>
            <a:endParaRPr lang="ru-RU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Для своей Милаши я сделала самодельную игрушку и хочу вам рассказать, может быть и вы захотите сделать такую и порадовать своего котенка.</a:t>
            </a:r>
          </a:p>
          <a:p>
            <a:endParaRPr lang="ru-RU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СПАСИБО ЗА ВНИМАНИЕ!</a:t>
            </a:r>
            <a:endParaRPr lang="ru-RU" dirty="0"/>
          </a:p>
        </p:txBody>
      </p:sp>
      <p:pic>
        <p:nvPicPr>
          <p:cNvPr id="4" name="preview-image" descr="http://arhcat.ru/_pu/3/37485157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28700" y="1861344"/>
            <a:ext cx="5559524" cy="3871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25</TotalTime>
  <Words>190</Words>
  <Application>Microsoft Office PowerPoint</Application>
  <PresentationFormat>Экран (4:3)</PresentationFormat>
  <Paragraphs>21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Изящная</vt:lpstr>
      <vt:lpstr>Информационный  проект</vt:lpstr>
      <vt:lpstr>Проект выполнила  Маркелова Анна, 3-а класс Руководитель: Булатова Т.А.      </vt:lpstr>
      <vt:lpstr>Слайд 3</vt:lpstr>
      <vt:lpstr>  Моя Милаша</vt:lpstr>
      <vt:lpstr>Талисман, приносящий счастье</vt:lpstr>
      <vt:lpstr>советы ребятам, которые хотят завести трехшерстную кошку </vt:lpstr>
      <vt:lpstr>Слайд 7</vt:lpstr>
      <vt:lpstr>  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Информационный  проект</dc:title>
  <dc:creator>Татьяна</dc:creator>
  <cp:lastModifiedBy>1</cp:lastModifiedBy>
  <cp:revision>2</cp:revision>
  <dcterms:created xsi:type="dcterms:W3CDTF">2016-02-16T18:32:26Z</dcterms:created>
  <dcterms:modified xsi:type="dcterms:W3CDTF">2016-02-17T04:50:30Z</dcterms:modified>
</cp:coreProperties>
</file>