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72" r:id="rId9"/>
    <p:sldId id="270" r:id="rId10"/>
    <p:sldId id="266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DC3C897-AB6F-4993-8336-5F3F5E923407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4B1C1CB-104E-4063-BC70-A17BA66A8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C897-AB6F-4993-8336-5F3F5E923407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C1CB-104E-4063-BC70-A17BA66A8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C897-AB6F-4993-8336-5F3F5E923407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C1CB-104E-4063-BC70-A17BA66A8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C897-AB6F-4993-8336-5F3F5E923407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C1CB-104E-4063-BC70-A17BA66A8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C897-AB6F-4993-8336-5F3F5E923407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C1CB-104E-4063-BC70-A17BA66A8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C897-AB6F-4993-8336-5F3F5E923407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C1CB-104E-4063-BC70-A17BA66A8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C3C897-AB6F-4993-8336-5F3F5E923407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B1C1CB-104E-4063-BC70-A17BA66A89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DC3C897-AB6F-4993-8336-5F3F5E923407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4B1C1CB-104E-4063-BC70-A17BA66A8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C897-AB6F-4993-8336-5F3F5E923407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C1CB-104E-4063-BC70-A17BA66A8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C897-AB6F-4993-8336-5F3F5E923407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C1CB-104E-4063-BC70-A17BA66A8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C897-AB6F-4993-8336-5F3F5E923407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C1CB-104E-4063-BC70-A17BA66A8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DC3C897-AB6F-4993-8336-5F3F5E923407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4B1C1CB-104E-4063-BC70-A17BA66A8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edalww.ru/wp-content/uploads/Avers-i-revers-ordena-Krasnoj-Zvezdy-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edalww.ru/wp-content/uploads/Avers-i-revers-ordena-Krasnoj-Zvezdy-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ИССЛЕДОВАТЕЛЬСКИЙ ПРОЕКТ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«БОЕВЫЕ НАГРАДЫ МОЕГО ДЕДУШКИ»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Автор :Балашова Наталья, 3-а класс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Татьяна\Desktop\112___11\IMG_27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861048"/>
            <a:ext cx="3396885" cy="2547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сканы фото\img0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4915" y="2249488"/>
            <a:ext cx="615417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СЛАВА НАШИМ ЗАЩИТНИКАМ!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2" descr="F:\сканы фото\img0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2863222" cy="4324350"/>
          </a:xfrm>
          <a:prstGeom prst="rect">
            <a:avLst/>
          </a:prstGeom>
          <a:noFill/>
        </p:spPr>
      </p:pic>
      <p:pic>
        <p:nvPicPr>
          <p:cNvPr id="7" name="Picture 2" descr="F:\сканы фото\img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76872"/>
            <a:ext cx="258341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сканы фото\img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12776"/>
            <a:ext cx="360040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0963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СПАСИБО    ЗА     ВНИМАНИЕ  !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3498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Проблема: познакомиться с моим дедушкой как с солдатом, героически защищавшим нашу Родину в годы Великой Отечественной войны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3" descr="195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>
          <a:xfrm>
            <a:off x="2671762" y="3177381"/>
            <a:ext cx="3800475" cy="3000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7906072" cy="1368152"/>
          </a:xfrm>
        </p:spPr>
        <p:txBody>
          <a:bodyPr>
            <a:normAutofit fontScale="90000"/>
          </a:bodyPr>
          <a:lstStyle/>
          <a:p>
            <a:r>
              <a:rPr lang="ru-RU" sz="2400" i="1" u="sng" dirty="0" smtClean="0">
                <a:solidFill>
                  <a:srgbClr val="002060"/>
                </a:solidFill>
              </a:rPr>
              <a:t>Цель работы: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 Собрать материал об одной  боевой  награде  моего    дедушки.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Аверс и реверс ордена Красной Звезды.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492896"/>
            <a:ext cx="4968552" cy="300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/>
          <a:lstStyle/>
          <a:p>
            <a:pPr>
              <a:buNone/>
            </a:pP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Задачи работы:</a:t>
            </a:r>
          </a:p>
          <a:p>
            <a:pPr>
              <a:buNone/>
            </a:pPr>
            <a:endParaRPr lang="ru-RU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1.Узнать у дедушки , где  и как он воевал и какие награды имеет.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2. Исследовать материал о истории  появления  ордена Красной Звезды и рассказать об этом  одноклассникам.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3.Сделать подарок моему дедушке на День Победы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Гипотеза: я предположила, что мой дедушка ,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Семернин</a:t>
            </a:r>
            <a:r>
              <a:rPr lang="ru-RU" sz="2400" b="1" i="1" dirty="0" smtClean="0">
                <a:solidFill>
                  <a:srgbClr val="FF0000"/>
                </a:solidFill>
              </a:rPr>
              <a:t> Егор Степанович, был отважным и смелым защитником в годы Великой Отечественной войны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сканы фото\img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0389" y="2249488"/>
            <a:ext cx="2863222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91264" cy="1066800"/>
          </a:xfrm>
        </p:spPr>
        <p:txBody>
          <a:bodyPr/>
          <a:lstStyle/>
          <a:p>
            <a:pPr algn="ctr"/>
            <a:r>
              <a:rPr lang="ru-RU" dirty="0" smtClean="0"/>
              <a:t> Боевые награды дедушки</a:t>
            </a:r>
            <a:endParaRPr lang="ru-RU" dirty="0"/>
          </a:p>
        </p:txBody>
      </p:sp>
      <p:pic>
        <p:nvPicPr>
          <p:cNvPr id="5" name="Рисунок 4" descr="http://nachalka.com/sites/default/userpic/001/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92896"/>
            <a:ext cx="19442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nachalka.com/sites/default/userpic/001/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36912"/>
            <a:ext cx="1524000" cy="139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nachalka.com/sites/default/userpic/001/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869160"/>
            <a:ext cx="1008112" cy="156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nachalka.com/sites/default/userpic/001/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869160"/>
            <a:ext cx="1008112" cy="156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nachalka.com/sites/default/userpic/001/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869160"/>
            <a:ext cx="1008112" cy="156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Орден  Красной Звезды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Аверс и реверс ордена Красной Звезды.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068960"/>
            <a:ext cx="3429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Блюхер Василий Константинович</a:t>
            </a:r>
            <a:endParaRPr lang="ru-RU" b="1" dirty="0"/>
          </a:p>
        </p:txBody>
      </p:sp>
      <p:pic>
        <p:nvPicPr>
          <p:cNvPr id="4" name="Содержимое 3" descr="http://www.famhist.ru/famhist/ludi_im3/bluher_v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7409" y="2249488"/>
            <a:ext cx="298918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Город-Герой Москва</a:t>
            </a:r>
            <a:endParaRPr lang="ru-RU" dirty="0"/>
          </a:p>
        </p:txBody>
      </p:sp>
      <p:pic>
        <p:nvPicPr>
          <p:cNvPr id="4" name="Picture 2" descr="F:\сканы фото\img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527" y="2249488"/>
            <a:ext cx="6564946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136</TotalTime>
  <Words>107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  ИССЛЕДОВАТЕЛЬСКИЙ ПРОЕКТ  «БОЕВЫЕ НАГРАДЫ МОЕГО ДЕДУШКИ»   Автор :Балашова Наталья, 3-а класс</vt:lpstr>
      <vt:lpstr>Проблема: познакомиться с моим дедушкой как с солдатом, героически защищавшим нашу Родину в годы Великой Отечественной войны </vt:lpstr>
      <vt:lpstr>Цель работы:  Собрать материал об одной  боевой  награде  моего    дедушки. </vt:lpstr>
      <vt:lpstr>Слайд 4</vt:lpstr>
      <vt:lpstr>Гипотеза: я предположила, что мой дедушка , Семернин Егор Степанович, был отважным и смелым защитником в годы Великой Отечественной войны </vt:lpstr>
      <vt:lpstr> Боевые награды дедушки</vt:lpstr>
      <vt:lpstr>Орден  Красной Звезды</vt:lpstr>
      <vt:lpstr>Блюхер Василий Константинович</vt:lpstr>
      <vt:lpstr>Город-Герой Москва</vt:lpstr>
      <vt:lpstr>Слайд 10</vt:lpstr>
      <vt:lpstr>СЛАВА НАШИМ ЗАЩИТНИКАМ!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ИССЛЕДОВАТЕЛЬСКИЙ ПРОЕКТ  «БОЕВЫЕ НАГРАДЫ МОЕГО ДЕДУШКИ»   </dc:title>
  <dc:creator>Татьяна</dc:creator>
  <cp:lastModifiedBy>1</cp:lastModifiedBy>
  <cp:revision>6</cp:revision>
  <dcterms:created xsi:type="dcterms:W3CDTF">2016-02-14T17:32:59Z</dcterms:created>
  <dcterms:modified xsi:type="dcterms:W3CDTF">2016-02-17T03:58:24Z</dcterms:modified>
</cp:coreProperties>
</file>