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8" r:id="rId9"/>
    <p:sldId id="262" r:id="rId10"/>
    <p:sldId id="263" r:id="rId11"/>
    <p:sldId id="264" r:id="rId12"/>
    <p:sldId id="265" r:id="rId13"/>
    <p:sldId id="269" r:id="rId14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3" autoAdjust="0"/>
    <p:restoredTop sz="95161" autoAdjust="0"/>
  </p:normalViewPr>
  <p:slideViewPr>
    <p:cSldViewPr>
      <p:cViewPr varScale="1">
        <p:scale>
          <a:sx n="69" d="100"/>
          <a:sy n="69" d="100"/>
        </p:scale>
        <p:origin x="-138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AACEB-9BFB-4388-B6EB-A6C6F4652862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353C3-F932-41E6-9C89-B338E0471E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15719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35696" y="1916832"/>
            <a:ext cx="5486400" cy="317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35696" y="580526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96753"/>
            <a:ext cx="5796136" cy="108012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95736" y="1"/>
            <a:ext cx="6948264" cy="119675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55496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131840" y="1600200"/>
            <a:ext cx="5554960" cy="47091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763689" y="1535113"/>
            <a:ext cx="69231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763689" y="2174874"/>
            <a:ext cx="6923112" cy="44944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196752"/>
            <a:ext cx="403244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60" r:id="rId9"/>
    <p:sldLayoutId id="2147483656" r:id="rId10"/>
    <p:sldLayoutId id="2147483657" r:id="rId11"/>
    <p:sldLayoutId id="2147483658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 smtClean="0"/>
              <a:t>«От истоков до наших дней»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3071810"/>
            <a:ext cx="6375720" cy="2109220"/>
          </a:xfrm>
        </p:spPr>
        <p:txBody>
          <a:bodyPr>
            <a:normAutofit fontScale="25000" lnSpcReduction="20000"/>
          </a:bodyPr>
          <a:lstStyle/>
          <a:p>
            <a:r>
              <a:rPr lang="ru-RU" sz="11200" dirty="0" smtClean="0">
                <a:solidFill>
                  <a:schemeClr val="tx1"/>
                </a:solidFill>
              </a:rPr>
              <a:t>Творческий проект</a:t>
            </a:r>
          </a:p>
          <a:p>
            <a:r>
              <a:rPr lang="ru-RU" sz="11200" dirty="0" smtClean="0">
                <a:solidFill>
                  <a:schemeClr val="tx1"/>
                </a:solidFill>
              </a:rPr>
              <a:t>выполнила </a:t>
            </a:r>
            <a:r>
              <a:rPr lang="ru-RU" sz="11200" dirty="0" err="1" smtClean="0">
                <a:solidFill>
                  <a:schemeClr val="tx1"/>
                </a:solidFill>
              </a:rPr>
              <a:t>Фирюлина</a:t>
            </a:r>
            <a:r>
              <a:rPr lang="ru-RU" sz="11200" dirty="0" smtClean="0">
                <a:solidFill>
                  <a:schemeClr val="tx1"/>
                </a:solidFill>
              </a:rPr>
              <a:t>  Дарья,</a:t>
            </a:r>
          </a:p>
          <a:p>
            <a:r>
              <a:rPr lang="ru-RU" sz="11200" dirty="0" smtClean="0">
                <a:solidFill>
                  <a:schemeClr val="tx1"/>
                </a:solidFill>
              </a:rPr>
              <a:t> ученица 3-а класса </a:t>
            </a:r>
          </a:p>
          <a:p>
            <a:r>
              <a:rPr lang="ru-RU" sz="11200" dirty="0" smtClean="0">
                <a:solidFill>
                  <a:schemeClr val="tx1"/>
                </a:solidFill>
              </a:rPr>
              <a:t>МАОУ «Покровская средняя общеобразовательная школа»</a:t>
            </a:r>
          </a:p>
          <a:p>
            <a:r>
              <a:rPr lang="ru-RU" sz="9600" dirty="0" smtClean="0">
                <a:solidFill>
                  <a:schemeClr val="tx1"/>
                </a:solidFill>
              </a:rPr>
              <a:t> </a:t>
            </a:r>
          </a:p>
          <a:p>
            <a:r>
              <a:rPr lang="ru-RU" sz="9600" dirty="0" smtClean="0">
                <a:solidFill>
                  <a:schemeClr val="tx1"/>
                </a:solidFill>
              </a:rPr>
              <a:t> </a:t>
            </a:r>
          </a:p>
          <a:p>
            <a:r>
              <a:rPr lang="ru-RU" sz="9600" dirty="0" smtClean="0">
                <a:solidFill>
                  <a:schemeClr val="tx1"/>
                </a:solidFill>
              </a:rPr>
              <a:t> </a:t>
            </a:r>
          </a:p>
          <a:p>
            <a:r>
              <a:rPr lang="ru-RU" sz="9600" dirty="0" smtClean="0">
                <a:solidFill>
                  <a:schemeClr val="tx1"/>
                </a:solidFill>
              </a:rPr>
              <a:t>Каменский  район </a:t>
            </a:r>
          </a:p>
          <a:p>
            <a:r>
              <a:rPr lang="ru-RU" sz="9600" dirty="0" smtClean="0">
                <a:solidFill>
                  <a:schemeClr val="tx1"/>
                </a:solidFill>
              </a:rPr>
              <a:t>С. Покровское</a:t>
            </a:r>
          </a:p>
          <a:p>
            <a:r>
              <a:rPr lang="ru-RU" sz="9600" dirty="0" smtClean="0"/>
              <a:t>2016 год</a:t>
            </a:r>
          </a:p>
          <a:p>
            <a:r>
              <a:rPr lang="ru-RU" sz="9600" dirty="0" smtClean="0"/>
              <a:t> </a:t>
            </a:r>
          </a:p>
          <a:p>
            <a:endParaRPr lang="ru-RU" dirty="0"/>
          </a:p>
        </p:txBody>
      </p:sp>
      <p:pic>
        <p:nvPicPr>
          <p:cNvPr id="1026" name="Picture 2" descr="C:\Users\01\Desktop\d30a9dfe627d6899260a03c99facf0df_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290"/>
            <a:ext cx="1500198" cy="1905432"/>
          </a:xfrm>
          <a:prstGeom prst="rect">
            <a:avLst/>
          </a:prstGeom>
          <a:noFill/>
        </p:spPr>
      </p:pic>
      <p:pic>
        <p:nvPicPr>
          <p:cNvPr id="1027" name="Picture 3" descr="C:\Users\01\Desktop\титульный\2e076be4ffb2b645977fe55bfd--kukly-igrushki-kukla-makos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214290"/>
            <a:ext cx="1285869" cy="1928802"/>
          </a:xfrm>
          <a:prstGeom prst="rect">
            <a:avLst/>
          </a:prstGeom>
          <a:noFill/>
        </p:spPr>
      </p:pic>
      <p:pic>
        <p:nvPicPr>
          <p:cNvPr id="4" name="Picture 2" descr="C:\Users\01\Desktop\титульный\ce413724761-kukly-igrushki-narodnaya-kukla-zhnitsa-n3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214290"/>
            <a:ext cx="1785950" cy="2013774"/>
          </a:xfrm>
          <a:prstGeom prst="rect">
            <a:avLst/>
          </a:prstGeom>
          <a:noFill/>
        </p:spPr>
      </p:pic>
      <p:pic>
        <p:nvPicPr>
          <p:cNvPr id="5" name="Picture 2" descr="C:\Users\01\Desktop\титульный\6e717538083--kukly-igrushki-podorozhnitsa-slavyanskaya-kukla-n9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285728"/>
            <a:ext cx="2357454" cy="1958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835696" y="5000636"/>
            <a:ext cx="5736700" cy="160949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 smtClean="0"/>
              <a:t>Обереговые</a:t>
            </a:r>
            <a:r>
              <a:rPr lang="ru-RU" sz="2400" b="1" dirty="0" smtClean="0"/>
              <a:t> куклы в точности соответствовали их названию, их призванием считалось оберегать людей.</a:t>
            </a:r>
            <a:endParaRPr lang="ru-RU" sz="2400" b="1" dirty="0"/>
          </a:p>
        </p:txBody>
      </p:sp>
      <p:pic>
        <p:nvPicPr>
          <p:cNvPr id="8" name="Рисунок 7" descr="C:\Users\Centre\Desktop\94116008803-svadebnyj-salon-nerazluchniki-n58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335280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Centre\Desktop\0_60a86_de5dc9ab_orig.jpg"/>
          <p:cNvPicPr>
            <a:picLocks noGrp="1"/>
          </p:cNvPicPr>
          <p:nvPr>
            <p:ph type="pic" idx="1"/>
          </p:nvPr>
        </p:nvPicPr>
        <p:blipFill>
          <a:blip r:embed="rId3" cstate="print"/>
          <a:srcRect t="6460" b="6460"/>
          <a:stretch>
            <a:fillRect/>
          </a:stretch>
        </p:blipFill>
        <p:spPr bwMode="auto">
          <a:xfrm>
            <a:off x="3714744" y="1357298"/>
            <a:ext cx="478634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C:\Users\Centre\Desktop\image_7520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33363"/>
            <a:ext cx="4143404" cy="562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Безликость -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распространенная особенность традиционной матерчатой куклы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u="sng" dirty="0" smtClean="0"/>
              <a:t>Гипотеза :</a:t>
            </a:r>
            <a:endParaRPr lang="ru-RU" dirty="0" smtClean="0"/>
          </a:p>
          <a:p>
            <a:r>
              <a:rPr lang="ru-RU" b="1" dirty="0" smtClean="0">
                <a:cs typeface="Aharoni" pitchFamily="2" charset="-79"/>
              </a:rPr>
              <a:t> </a:t>
            </a:r>
            <a:r>
              <a:rPr lang="ru-RU" b="1" u="sng" dirty="0" smtClean="0">
                <a:cs typeface="Aharoni" pitchFamily="2" charset="-79"/>
              </a:rPr>
              <a:t>Яркий и интересный проект  подтолкнет сверстников к изготовлению кукол своими руками, откроет возможность использования таких изделий в повседневной жизни для игр и подарков.</a:t>
            </a:r>
          </a:p>
          <a:p>
            <a:pPr>
              <a:buNone/>
            </a:pPr>
            <a:r>
              <a:rPr lang="ru-RU" b="1" dirty="0" smtClean="0">
                <a:cs typeface="Aharoni" pitchFamily="2" charset="-79"/>
              </a:rPr>
              <a:t> </a:t>
            </a:r>
          </a:p>
          <a:p>
            <a:endParaRPr lang="ru-RU" dirty="0"/>
          </a:p>
        </p:txBody>
      </p:sp>
      <p:pic>
        <p:nvPicPr>
          <p:cNvPr id="2052" name="Picture 4" descr="C:\Users\01\Desktop\фото кукол\365c2285f003a2a0b27d77e33a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214546" y="285728"/>
            <a:ext cx="1357322" cy="1444461"/>
          </a:xfrm>
          <a:prstGeom prst="rect">
            <a:avLst/>
          </a:prstGeom>
          <a:noFill/>
        </p:spPr>
      </p:pic>
      <p:pic>
        <p:nvPicPr>
          <p:cNvPr id="2053" name="Picture 5" descr="C:\Users\01\Desktop\фото кукол\7507b3ac3302a1deba7b058218e9--kukly-igrushki-kukla-manilka-primaniva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85728"/>
            <a:ext cx="1214446" cy="1589514"/>
          </a:xfrm>
          <a:prstGeom prst="rect">
            <a:avLst/>
          </a:prstGeom>
          <a:noFill/>
        </p:spPr>
      </p:pic>
      <p:pic>
        <p:nvPicPr>
          <p:cNvPr id="2054" name="Picture 6" descr="C:\Users\01\Desktop\фото кукол\51954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85728"/>
            <a:ext cx="1417637" cy="1971675"/>
          </a:xfrm>
          <a:prstGeom prst="rect">
            <a:avLst/>
          </a:prstGeom>
          <a:noFill/>
        </p:spPr>
      </p:pic>
      <p:pic>
        <p:nvPicPr>
          <p:cNvPr id="2055" name="Picture 7" descr="C:\Users\01\Desktop\фото кукол\00521280277-kukly-igrushki-filippovka-n49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14290"/>
            <a:ext cx="1371591" cy="2053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Цель проекта: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Изучить тряпичную куклу, как важную составляющую культуры русского деревенского быта и развить интерес к теме проекта среди ровесников.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440688" cy="251142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u="sng" dirty="0" smtClean="0"/>
              <a:t>Задачи проекта</a:t>
            </a:r>
            <a:r>
              <a:rPr lang="ru-RU" sz="2800" b="1" u="sng" dirty="0" smtClean="0"/>
              <a:t>: </a:t>
            </a:r>
            <a:r>
              <a:rPr lang="ru-RU" sz="2800" b="1" dirty="0" smtClean="0"/>
              <a:t> </a:t>
            </a:r>
            <a:br>
              <a:rPr lang="ru-RU" sz="2800" b="1" dirty="0" smtClean="0"/>
            </a:br>
            <a:r>
              <a:rPr lang="ru-RU" sz="2800" b="1" dirty="0" smtClean="0"/>
              <a:t> 1)изучить технологию изготовления народной куклы.</a:t>
            </a:r>
            <a:br>
              <a:rPr lang="ru-RU" sz="2800" b="1" dirty="0" smtClean="0"/>
            </a:br>
            <a:r>
              <a:rPr lang="ru-RU" sz="2800" b="1" dirty="0" smtClean="0"/>
              <a:t>2) найти современных мастериц –рукодельниц.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000364" y="2857496"/>
            <a:ext cx="5572164" cy="3286148"/>
          </a:xfrm>
        </p:spPr>
        <p:txBody>
          <a:bodyPr>
            <a:normAutofit lnSpcReduction="10000"/>
          </a:bodyPr>
          <a:lstStyle/>
          <a:p>
            <a:r>
              <a:rPr lang="ru-RU" b="1" u="sng" dirty="0" smtClean="0"/>
              <a:t>Основные методы работы:</a:t>
            </a:r>
            <a:endParaRPr lang="ru-RU" dirty="0" smtClean="0"/>
          </a:p>
          <a:p>
            <a:pPr lvl="0"/>
            <a:r>
              <a:rPr lang="ru-RU" dirty="0" smtClean="0"/>
              <a:t>Информационный;</a:t>
            </a:r>
          </a:p>
          <a:p>
            <a:pPr lvl="0"/>
            <a:r>
              <a:rPr lang="ru-RU" dirty="0" smtClean="0"/>
              <a:t>Исследовательский;</a:t>
            </a:r>
          </a:p>
          <a:p>
            <a:pPr lvl="0"/>
            <a:r>
              <a:rPr lang="ru-RU" dirty="0" smtClean="0"/>
              <a:t>Описательный;</a:t>
            </a:r>
          </a:p>
          <a:p>
            <a:pPr lvl="0"/>
            <a:r>
              <a:rPr lang="ru-RU" dirty="0" smtClean="0"/>
              <a:t>Социологический опрос и анализ результатов;</a:t>
            </a:r>
          </a:p>
          <a:p>
            <a:pPr lvl="0"/>
            <a:r>
              <a:rPr lang="ru-RU" dirty="0" smtClean="0"/>
              <a:t>Практический.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85786" y="285728"/>
            <a:ext cx="7643866" cy="1428760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1285852" y="1428736"/>
            <a:ext cx="7211144" cy="639762"/>
          </a:xfrm>
        </p:spPr>
        <p:txBody>
          <a:bodyPr>
            <a:normAutofit fontScale="25000" lnSpcReduction="20000"/>
          </a:bodyPr>
          <a:lstStyle/>
          <a:p>
            <a:r>
              <a:rPr lang="ru-RU" sz="11200" u="sng" dirty="0" smtClean="0"/>
              <a:t>Новизна работы </a:t>
            </a:r>
            <a:r>
              <a:rPr lang="ru-RU" sz="7200" dirty="0" smtClean="0"/>
              <a:t>состоит в том, что я хочу, изучив всю информацию, придумать и изготовить собственную куклу, и дать ей имя. Я хочу в какой-то мере возродить русскую традицию изготовления кукол для своей семьи и своих друзей.  У меня появилось желание отвлечь друзей от импортных роботов, а подруг от современных зарубежных кукол </a:t>
            </a:r>
            <a:r>
              <a:rPr lang="ru-RU" sz="7200" dirty="0" err="1" smtClean="0"/>
              <a:t>Монстр-Хай</a:t>
            </a:r>
            <a:r>
              <a:rPr lang="ru-RU" sz="7200" dirty="0" smtClean="0"/>
              <a:t>, </a:t>
            </a:r>
            <a:r>
              <a:rPr lang="ru-RU" sz="7200" dirty="0" err="1" smtClean="0"/>
              <a:t>Барби</a:t>
            </a:r>
            <a:r>
              <a:rPr lang="ru-RU" sz="7200" dirty="0" smtClean="0"/>
              <a:t> и открыть для них волшебный мир тряпичной куклы.</a:t>
            </a:r>
          </a:p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1071538" y="2000240"/>
            <a:ext cx="7615263" cy="4643470"/>
          </a:xfrm>
        </p:spPr>
        <p:txBody>
          <a:bodyPr>
            <a:normAutofit fontScale="92500" lnSpcReduction="20000"/>
          </a:bodyPr>
          <a:lstStyle/>
          <a:p>
            <a:pPr lvl="0"/>
            <a:endParaRPr lang="ru-RU" sz="2000" b="1" dirty="0" smtClean="0"/>
          </a:p>
          <a:p>
            <a:pPr lvl="0">
              <a:buNone/>
            </a:pPr>
            <a:r>
              <a:rPr lang="ru-RU" sz="2600" b="1" u="sng" dirty="0" smtClean="0"/>
              <a:t>Содержание проекта:</a:t>
            </a:r>
          </a:p>
          <a:p>
            <a:pPr lvl="0"/>
            <a:r>
              <a:rPr lang="ru-RU" sz="2600" b="1" dirty="0" smtClean="0"/>
              <a:t>Часть I. Возникновение и развитие моего интереса к изучению тряпичной куклы;</a:t>
            </a:r>
          </a:p>
          <a:p>
            <a:pPr lvl="0"/>
            <a:r>
              <a:rPr lang="ru-RU" sz="2600" b="1" dirty="0" smtClean="0"/>
              <a:t>Часть II. Роль и значение кукол в жизни русского народа;</a:t>
            </a:r>
          </a:p>
          <a:p>
            <a:pPr lvl="0"/>
            <a:r>
              <a:rPr lang="ru-RU" sz="2600" b="1" dirty="0" smtClean="0"/>
              <a:t>Часть III. Организация и проведение мероприятий, направленных на привлечение внимания к тематике проекта;</a:t>
            </a:r>
          </a:p>
          <a:p>
            <a:pPr lvl="0"/>
            <a:r>
              <a:rPr lang="ru-RU" sz="2600" b="1" dirty="0" smtClean="0"/>
              <a:t>Часть IV. Определение дальнейших направлений изучения тряпичной куклы, как важной составляющей культуры русского деревенского быта.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85728"/>
            <a:ext cx="6143652" cy="883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 smtClean="0"/>
              <a:t>В нашем классе я провела анкетирование  по вопросам: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1. Знаешь ли ты, что такое кукла?</a:t>
            </a:r>
            <a:br>
              <a:rPr lang="ru-RU" b="1" dirty="0" smtClean="0"/>
            </a:br>
            <a:r>
              <a:rPr lang="ru-RU" b="1" dirty="0" smtClean="0"/>
              <a:t>2. Есть ли дома тряпичная кукла?</a:t>
            </a:r>
            <a:br>
              <a:rPr lang="ru-RU" b="1" dirty="0" smtClean="0"/>
            </a:br>
            <a:r>
              <a:rPr lang="ru-RU" b="1" dirty="0" smtClean="0"/>
              <a:t>3. Какие народные тряпичные куклы тебе известны?</a:t>
            </a:r>
            <a:br>
              <a:rPr lang="ru-RU" b="1" dirty="0" smtClean="0"/>
            </a:br>
            <a:r>
              <a:rPr lang="ru-RU" b="1" dirty="0" smtClean="0"/>
              <a:t>4. Знаешь ли ты, когда и зачем была придумана народная кукла?</a:t>
            </a:r>
            <a:br>
              <a:rPr lang="ru-RU" b="1" dirty="0" smtClean="0"/>
            </a:br>
            <a:r>
              <a:rPr lang="ru-RU" b="1" dirty="0" smtClean="0"/>
              <a:t>5. Любишь игрушки, сделанные своими руками?</a:t>
            </a:r>
            <a:br>
              <a:rPr lang="ru-RU" b="1" dirty="0" smtClean="0"/>
            </a:br>
            <a:r>
              <a:rPr lang="ru-RU" b="1" dirty="0" smtClean="0"/>
              <a:t>6. Что нужно для изготовления народной куклы?</a:t>
            </a:r>
            <a:br>
              <a:rPr lang="ru-RU" b="1" dirty="0" smtClean="0"/>
            </a:br>
            <a:r>
              <a:rPr lang="ru-RU" b="1" dirty="0" smtClean="0"/>
              <a:t>7. Умеешь ли ты делать тряпичные куклы?</a:t>
            </a:r>
            <a:br>
              <a:rPr lang="ru-RU" b="1" dirty="0" smtClean="0"/>
            </a:br>
            <a:r>
              <a:rPr lang="ru-RU" b="1" dirty="0" smtClean="0"/>
              <a:t>8. Хочешь научиться делать тряпичную куклу?</a:t>
            </a:r>
          </a:p>
          <a:p>
            <a:endParaRPr lang="ru-RU" b="1" dirty="0" smtClean="0"/>
          </a:p>
          <a:p>
            <a:r>
              <a:rPr lang="ru-RU" b="1" dirty="0" smtClean="0"/>
              <a:t> </a:t>
            </a:r>
            <a:r>
              <a:rPr lang="ru-RU" sz="2800" b="1" u="sng" dirty="0" smtClean="0"/>
              <a:t>Результаты следующие: </a:t>
            </a:r>
            <a:r>
              <a:rPr lang="ru-RU" sz="2800" b="1" dirty="0" smtClean="0"/>
              <a:t>     мои сверстники не знают  о  народной тряпичной кукле и не осознают её важного места в русской культуре, но готовы сделать её своими руками.</a:t>
            </a:r>
          </a:p>
          <a:p>
            <a:r>
              <a:rPr lang="ru-RU" b="1" dirty="0" smtClean="0"/>
              <a:t> </a:t>
            </a:r>
          </a:p>
          <a:p>
            <a:r>
              <a:rPr lang="ru-RU" b="1" dirty="0" smtClean="0"/>
              <a:t> </a:t>
            </a:r>
          </a:p>
          <a:p>
            <a:endParaRPr lang="ru-RU" sz="2800" b="1" dirty="0" smtClean="0"/>
          </a:p>
          <a:p>
            <a:endParaRPr lang="ru-RU" sz="2800" b="1" dirty="0" smtClean="0"/>
          </a:p>
          <a:p>
            <a:endParaRPr lang="ru-RU" sz="2800" b="1" dirty="0" smtClean="0"/>
          </a:p>
          <a:p>
            <a:endParaRPr lang="ru-RU" sz="2800" b="1" dirty="0" smtClean="0"/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5154626"/>
          </a:xfrm>
        </p:spPr>
        <p:txBody>
          <a:bodyPr>
            <a:normAutofit/>
          </a:bodyPr>
          <a:lstStyle/>
          <a:p>
            <a:r>
              <a:rPr lang="ru-RU" b="1" dirty="0" smtClean="0"/>
              <a:t>Традиционно существовали куклы трёх видов. </a:t>
            </a:r>
            <a:br>
              <a:rPr lang="ru-RU" b="1" dirty="0" smtClean="0"/>
            </a:br>
            <a:r>
              <a:rPr lang="ru-RU" b="1" dirty="0" smtClean="0"/>
              <a:t>Куклы были – обрядовые, </a:t>
            </a:r>
            <a:r>
              <a:rPr lang="ru-RU" b="1" dirty="0" err="1" smtClean="0"/>
              <a:t>обереговые</a:t>
            </a:r>
            <a:r>
              <a:rPr lang="ru-RU" b="1" dirty="0" smtClean="0"/>
              <a:t> и игровые.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C:\Users\Centre\Desktop\фото кукол\999877121-kukly-igrushki-kukly-v-russkih-kostyumah-n47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929066"/>
            <a:ext cx="414340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274638"/>
            <a:ext cx="7238038" cy="6297634"/>
          </a:xfrm>
        </p:spPr>
        <p:txBody>
          <a:bodyPr>
            <a:noAutofit/>
          </a:bodyPr>
          <a:lstStyle/>
          <a:p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Кукла была не просто игрушкой, а символом продолжения рода, залогом семейного счастья.</a:t>
            </a:r>
            <a:endParaRPr lang="ru-RU" sz="3600" dirty="0"/>
          </a:p>
        </p:txBody>
      </p:sp>
      <p:pic>
        <p:nvPicPr>
          <p:cNvPr id="5" name="Рисунок 4" descr="C:\Users\Centre\Desktop\куклы2-1024x6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500042"/>
            <a:ext cx="592935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i="1" dirty="0" smtClean="0"/>
              <a:t>Куклы сопровождали человека всю жизнь.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600" b="1" dirty="0" smtClean="0"/>
              <a:t>В кукольных забавах проигрывались почти все деревенские праздничные обряды. Чаще всего свадьбы - особо впечатляющий, торжественный и красивый русский народный обряд. Относились к игре очень серьезно, сохраняя последовательность обряда, запоминая и повторяя разговоры взрослых, исполняемые ими обрядовые песни.</a:t>
            </a:r>
          </a:p>
          <a:p>
            <a:endParaRPr lang="ru-RU" dirty="0"/>
          </a:p>
        </p:txBody>
      </p:sp>
      <p:pic>
        <p:nvPicPr>
          <p:cNvPr id="5" name="Содержимое 4" descr="C:\Users\Centre\Desktop\0_975ca_ee0eaf2d_XL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537236"/>
            <a:ext cx="5111750" cy="532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87451237e2b4e3dd9dd528b95b67a4bd9209286"/>
</p:tagLst>
</file>

<file path=ppt/theme/theme1.xml><?xml version="1.0" encoding="utf-8"?>
<a:theme xmlns:a="http://schemas.openxmlformats.org/drawingml/2006/main" name="Русское пол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Русское поле</Template>
  <TotalTime>2282</TotalTime>
  <Words>299</Words>
  <Application>Microsoft Office PowerPoint</Application>
  <PresentationFormat>Экран (4:3)</PresentationFormat>
  <Paragraphs>47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Русское поле</vt:lpstr>
      <vt:lpstr>«От истоков до наших дней»</vt:lpstr>
      <vt:lpstr>Слайд 2</vt:lpstr>
      <vt:lpstr>Цель проекта: Изучить тряпичную куклу, как важную составляющую культуры русского деревенского быта и развить интерес к теме проекта среди ровесников. </vt:lpstr>
      <vt:lpstr>Задачи проекта:    1)изучить технологию изготовления народной куклы. 2) найти современных мастериц –рукодельниц.  </vt:lpstr>
      <vt:lpstr> </vt:lpstr>
      <vt:lpstr>Слайд 6</vt:lpstr>
      <vt:lpstr>Традиционно существовали куклы трёх видов.  Куклы были – обрядовые, обереговые и игровые.  </vt:lpstr>
      <vt:lpstr>         Кукла была не просто игрушкой, а символом продолжения рода, залогом семейного счастья.</vt:lpstr>
      <vt:lpstr>Куклы сопровождали человека всю жизнь. </vt:lpstr>
      <vt:lpstr> </vt:lpstr>
      <vt:lpstr>Слайд 11</vt:lpstr>
      <vt:lpstr>Безликость - очень распространенная особенность традиционной матерчатой куклы. 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 истоков до наших дней</dc:title>
  <dc:creator>01</dc:creator>
  <cp:lastModifiedBy>01</cp:lastModifiedBy>
  <cp:revision>70</cp:revision>
  <dcterms:created xsi:type="dcterms:W3CDTF">2016-02-13T10:37:39Z</dcterms:created>
  <dcterms:modified xsi:type="dcterms:W3CDTF">2016-02-15T00:44:07Z</dcterms:modified>
</cp:coreProperties>
</file>