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62" r:id="rId3"/>
    <p:sldId id="259" r:id="rId4"/>
    <p:sldId id="257" r:id="rId5"/>
    <p:sldId id="258" r:id="rId6"/>
    <p:sldId id="264" r:id="rId7"/>
    <p:sldId id="265" r:id="rId8"/>
    <p:sldId id="267" r:id="rId9"/>
    <p:sldId id="268" r:id="rId10"/>
    <p:sldId id="269" r:id="rId11"/>
    <p:sldId id="270" r:id="rId12"/>
    <p:sldId id="266" r:id="rId13"/>
    <p:sldId id="260" r:id="rId14"/>
    <p:sldId id="26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5F914B-5227-489A-88DF-935C4430E229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F59FFA-A723-4537-8564-7DF26BA4E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59FFA-A723-4537-8564-7DF26BA4E26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56D1B9-9DDE-428C-B7BC-4304BA9850C5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7635D5-6125-4363-974C-36D453D44E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56D1B9-9DDE-428C-B7BC-4304BA9850C5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7635D5-6125-4363-974C-36D453D44E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56D1B9-9DDE-428C-B7BC-4304BA9850C5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7635D5-6125-4363-974C-36D453D44E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56D1B9-9DDE-428C-B7BC-4304BA9850C5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7635D5-6125-4363-974C-36D453D44E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56D1B9-9DDE-428C-B7BC-4304BA9850C5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7635D5-6125-4363-974C-36D453D44E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56D1B9-9DDE-428C-B7BC-4304BA9850C5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7635D5-6125-4363-974C-36D453D44E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56D1B9-9DDE-428C-B7BC-4304BA9850C5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7635D5-6125-4363-974C-36D453D44E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56D1B9-9DDE-428C-B7BC-4304BA9850C5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7635D5-6125-4363-974C-36D453D44E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56D1B9-9DDE-428C-B7BC-4304BA9850C5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7635D5-6125-4363-974C-36D453D44E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56D1B9-9DDE-428C-B7BC-4304BA9850C5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7635D5-6125-4363-974C-36D453D44E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56D1B9-9DDE-428C-B7BC-4304BA9850C5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7635D5-6125-4363-974C-36D453D44E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556D1B9-9DDE-428C-B7BC-4304BA9850C5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D7635D5-6125-4363-974C-36D453D44E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kotolub.ru/wp-content/uploads/2015/06/podstilka-dlya-koshki-rukami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          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 </a:t>
            </a:r>
            <a:endParaRPr lang="ru-RU" sz="2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692696"/>
            <a:ext cx="60486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Проект «Подарок для моего друга»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подстилка для кошек своими руками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772816"/>
            <a:ext cx="523875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www.heartstringtug.com/wp-content/uploads/2014/03/sleep2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3815" y="1897380"/>
            <a:ext cx="5201920" cy="390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3.bp.blogspot.com/_M0cuxJsSjdU/TKRlMrYH7_I/AAAAAAAAOR0/Z_VV05HMORg/s1600/AQId1.jpe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412776"/>
            <a:ext cx="6400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</a:t>
            </a:r>
            <a:r>
              <a:rPr lang="ru-RU" b="1" dirty="0" smtClean="0">
                <a:solidFill>
                  <a:srgbClr val="FF0000"/>
                </a:solidFill>
              </a:rPr>
              <a:t>Белке уже 5 месяцев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F:\2016-02-16\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4550" y="1447800"/>
            <a:ext cx="360045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b="1" i="1" u="sng" dirty="0" smtClean="0">
                <a:solidFill>
                  <a:srgbClr val="002060"/>
                </a:solidFill>
              </a:rPr>
              <a:t>План работы:</a:t>
            </a:r>
            <a:endParaRPr lang="ru-RU" b="1" u="sng" dirty="0" smtClean="0">
              <a:solidFill>
                <a:srgbClr val="002060"/>
              </a:solidFill>
            </a:endParaRPr>
          </a:p>
          <a:p>
            <a:pPr lvl="0"/>
            <a:r>
              <a:rPr lang="ru-RU" i="1" dirty="0" smtClean="0"/>
              <a:t>Определить  размеры матрасика с учетом того, что Белка  вырастет.</a:t>
            </a:r>
            <a:endParaRPr lang="ru-RU" dirty="0" smtClean="0"/>
          </a:p>
          <a:p>
            <a:pPr lvl="0"/>
            <a:r>
              <a:rPr lang="ru-RU" i="1" dirty="0" smtClean="0"/>
              <a:t>Выбрать ткань и наполнитель внутри.</a:t>
            </a:r>
            <a:endParaRPr lang="ru-RU" dirty="0" smtClean="0"/>
          </a:p>
          <a:p>
            <a:pPr lvl="0"/>
            <a:r>
              <a:rPr lang="ru-RU" i="1" dirty="0" smtClean="0"/>
              <a:t>Раскроить ткань и наполнитель .</a:t>
            </a:r>
            <a:endParaRPr lang="ru-RU" dirty="0" smtClean="0"/>
          </a:p>
          <a:p>
            <a:r>
              <a:rPr lang="ru-RU" i="1" dirty="0" smtClean="0"/>
              <a:t> Сшить матрасик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501480"/>
          </a:xfrm>
        </p:spPr>
        <p:txBody>
          <a:bodyPr/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        </a:t>
            </a:r>
            <a:r>
              <a:rPr lang="ru-RU" dirty="0" smtClean="0">
                <a:solidFill>
                  <a:srgbClr val="FF0000"/>
                </a:solidFill>
              </a:rPr>
              <a:t>СПАСИБО ЗА ВНИМАНИЕ!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u="sng" dirty="0" smtClean="0">
                <a:solidFill>
                  <a:srgbClr val="0070C0"/>
                </a:solidFill>
              </a:rPr>
              <a:t>Автор проекта:</a:t>
            </a:r>
          </a:p>
          <a:p>
            <a:pPr algn="ctr">
              <a:buNone/>
            </a:pPr>
            <a:r>
              <a:rPr lang="ru-RU" dirty="0" err="1" smtClean="0">
                <a:solidFill>
                  <a:srgbClr val="002060"/>
                </a:solidFill>
              </a:rPr>
              <a:t>Турышева</a:t>
            </a:r>
            <a:r>
              <a:rPr lang="ru-RU" dirty="0" smtClean="0">
                <a:solidFill>
                  <a:srgbClr val="002060"/>
                </a:solidFill>
              </a:rPr>
              <a:t> Милана,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 ученица 3-а класса МАОУ «Покровская средняя общеобразовательная школа»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Татьяна\Desktop\112___11\IMG_27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861048"/>
            <a:ext cx="2904323" cy="21782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u="sng" dirty="0" smtClean="0">
                <a:solidFill>
                  <a:srgbClr val="002060"/>
                </a:solidFill>
              </a:rPr>
              <a:t>Цель работы</a:t>
            </a:r>
            <a:r>
              <a:rPr lang="ru-RU" b="1" i="1" dirty="0" smtClean="0">
                <a:solidFill>
                  <a:srgbClr val="002060"/>
                </a:solidFill>
              </a:rPr>
              <a:t>: </a:t>
            </a:r>
            <a:r>
              <a:rPr lang="ru-RU" i="1" dirty="0" smtClean="0">
                <a:solidFill>
                  <a:srgbClr val="002060"/>
                </a:solidFill>
              </a:rPr>
              <a:t>:сшить матрасик для кошки Белки ,научить этому свою подругу Аню 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u="sng" dirty="0" smtClean="0">
                <a:solidFill>
                  <a:srgbClr val="7030A0"/>
                </a:solidFill>
              </a:rPr>
              <a:t>Задачи работы:</a:t>
            </a: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1.Найти информацию о кошках, узнать, на чем любят спать кошки.</a:t>
            </a: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2.Сделать подарок моей кошке - матрасик для сна.</a:t>
            </a: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3.Научить шить  матрасик мою подругу Аню.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u="sng" dirty="0" smtClean="0">
                <a:solidFill>
                  <a:srgbClr val="7030A0"/>
                </a:solidFill>
              </a:rPr>
              <a:t>Гипотеза</a:t>
            </a:r>
            <a:r>
              <a:rPr lang="ru-RU" b="1" i="1" dirty="0" smtClean="0">
                <a:solidFill>
                  <a:srgbClr val="7030A0"/>
                </a:solidFill>
              </a:rPr>
              <a:t>: я предположила, что моей кошке Белке понравится матрасик, изготовленный  моими  руками .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i="1" u="sng" dirty="0" smtClean="0">
                <a:solidFill>
                  <a:srgbClr val="7030A0"/>
                </a:solidFill>
              </a:rPr>
              <a:t>Методы:</a:t>
            </a:r>
            <a:r>
              <a:rPr lang="ru-RU" b="1" i="1" dirty="0" smtClean="0">
                <a:solidFill>
                  <a:srgbClr val="7030A0"/>
                </a:solidFill>
              </a:rPr>
              <a:t> сбор данных, обработка информации, практическая работа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Моя  </a:t>
            </a:r>
            <a:r>
              <a:rPr lang="ru-RU" b="1" dirty="0" smtClean="0">
                <a:solidFill>
                  <a:srgbClr val="FF0000"/>
                </a:solidFill>
              </a:rPr>
              <a:t>подруга  Маркелова Аня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C:\Users\Татьяна\Desktop\112___11\IMG_276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5053" y="1620289"/>
            <a:ext cx="5939444" cy="4455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</a:t>
            </a:r>
            <a:r>
              <a:rPr lang="ru-RU" b="1" dirty="0" smtClean="0">
                <a:solidFill>
                  <a:srgbClr val="FF0000"/>
                </a:solidFill>
              </a:rPr>
              <a:t>Белка очень маленькая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(у меня в ладошках)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F:\2016-02-16\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4550" y="1447800"/>
            <a:ext cx="360045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www.animalmeet.ru/images/kotenok-spit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5092" y="1905242"/>
            <a:ext cx="5079365" cy="388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ageheureux.a.g.pic.centerblog.net/P0CYqHtQDMsz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0998" y="1447800"/>
            <a:ext cx="386755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48</TotalTime>
  <Words>105</Words>
  <Application>Microsoft Office PowerPoint</Application>
  <PresentationFormat>Экран (4:3)</PresentationFormat>
  <Paragraphs>20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                     </vt:lpstr>
      <vt:lpstr>Слайд 2</vt:lpstr>
      <vt:lpstr>Слайд 3</vt:lpstr>
      <vt:lpstr>Слайд 4</vt:lpstr>
      <vt:lpstr>Слайд 5</vt:lpstr>
      <vt:lpstr>Моя  подруга  Маркелова Аня</vt:lpstr>
      <vt:lpstr>  Белка очень маленькая (у меня в ладошках)</vt:lpstr>
      <vt:lpstr>Слайд 8</vt:lpstr>
      <vt:lpstr>Слайд 9</vt:lpstr>
      <vt:lpstr>Слайд 10</vt:lpstr>
      <vt:lpstr>Слайд 11</vt:lpstr>
      <vt:lpstr>  Белке уже 5 месяцев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                    </dc:title>
  <dc:creator>Татьяна</dc:creator>
  <cp:lastModifiedBy>1</cp:lastModifiedBy>
  <cp:revision>6</cp:revision>
  <dcterms:created xsi:type="dcterms:W3CDTF">2016-02-14T17:03:40Z</dcterms:created>
  <dcterms:modified xsi:type="dcterms:W3CDTF">2016-02-17T04:41:34Z</dcterms:modified>
</cp:coreProperties>
</file>