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3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176372C-3C83-49C6-95CF-D72249F76C7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AAC5D1E-6E7D-45AA-9ADA-8005C66BD7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6372C-3C83-49C6-95CF-D72249F76C7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C5D1E-6E7D-45AA-9ADA-8005C66BD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6372C-3C83-49C6-95CF-D72249F76C7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C5D1E-6E7D-45AA-9ADA-8005C66BD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6372C-3C83-49C6-95CF-D72249F76C7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C5D1E-6E7D-45AA-9ADA-8005C66BD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176372C-3C83-49C6-95CF-D72249F76C7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AAC5D1E-6E7D-45AA-9ADA-8005C66BD7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6372C-3C83-49C6-95CF-D72249F76C7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AAC5D1E-6E7D-45AA-9ADA-8005C66BD7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6372C-3C83-49C6-95CF-D72249F76C7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AAC5D1E-6E7D-45AA-9ADA-8005C66BD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6372C-3C83-49C6-95CF-D72249F76C7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C5D1E-6E7D-45AA-9ADA-8005C66BD7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6372C-3C83-49C6-95CF-D72249F76C7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AC5D1E-6E7D-45AA-9ADA-8005C66BD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176372C-3C83-49C6-95CF-D72249F76C7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AAC5D1E-6E7D-45AA-9ADA-8005C66BD7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176372C-3C83-49C6-95CF-D72249F76C7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AAC5D1E-6E7D-45AA-9ADA-8005C66BD7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176372C-3C83-49C6-95CF-D72249F76C75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AAC5D1E-6E7D-45AA-9ADA-8005C66BD7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691680" y="1412776"/>
            <a:ext cx="6048672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D4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«АПТЕКА НА ПОДОКОННИКЕ»</a:t>
            </a:r>
            <a:endParaRPr kumimoji="0" lang="ru-RU" sz="4800" b="1" i="1" u="none" strike="noStrike" kern="1200" cap="none" spc="0" normalizeH="0" noProof="0" dirty="0" smtClean="0">
              <a:ln>
                <a:noFill/>
              </a:ln>
              <a:solidFill>
                <a:srgbClr val="1D4C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6036" y="4149080"/>
            <a:ext cx="3564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 :ученик  3-а класса</a:t>
            </a:r>
          </a:p>
          <a:p>
            <a:r>
              <a:rPr lang="ru-RU" dirty="0" smtClean="0"/>
              <a:t>МАОУ «Покровская СОШ»</a:t>
            </a:r>
          </a:p>
          <a:p>
            <a:r>
              <a:rPr lang="ru-RU" dirty="0"/>
              <a:t> </a:t>
            </a:r>
            <a:r>
              <a:rPr lang="ru-RU" dirty="0" err="1" smtClean="0"/>
              <a:t>Токманцев</a:t>
            </a:r>
            <a:r>
              <a:rPr lang="ru-RU" dirty="0" smtClean="0"/>
              <a:t> Максим</a:t>
            </a:r>
          </a:p>
          <a:p>
            <a:endParaRPr lang="ru-RU" dirty="0"/>
          </a:p>
          <a:p>
            <a:r>
              <a:rPr lang="ru-RU" dirty="0" smtClean="0"/>
              <a:t>Руководитель: Булатова. Т.А.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612465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. Покровское, 2016 г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835696" y="620689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+mj-lt"/>
              </a:rPr>
              <a:t> Исследовательский проект</a:t>
            </a:r>
            <a:endParaRPr lang="ru-RU" sz="3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FFC000"/>
                </a:solidFill>
              </a:rPr>
              <a:t>Бальзамин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http://dg55.mycdn.me/getImage?photoId=771968756063&amp;photoType=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204864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2.404content.com/1/AA/FD/429477983754651091/fullsize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76872"/>
            <a:ext cx="3647176" cy="277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Традесканция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http://allactions.ru/wp-content/uploads/2015/12/trad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988840"/>
            <a:ext cx="3528392" cy="286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flower.net.ru/wp-content/uploads/2013/04/tradeskancyja-300x2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132856"/>
            <a:ext cx="324036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FFC000"/>
                </a:solidFill>
              </a:rPr>
              <a:t>Толстянка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http://pbs.twimg.com/media/B33pf4IIUAEYC3N.jpg:larg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766094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Пеларгония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http://idealnaja.ru/wp-content/uploads/2012/04/%D0%BF%D0%B5%D0%BB%D0%B0%D1%80%D0%B3%D0%BE%D0%BD%D0%B8%D1%8F-%D0%BA%D0%BE%D0%BC%D0%BD%D0%B0%D1%82%D0%BD%D0%B0%D1%8F-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792088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АЛОЭ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img-fotki.yandex.ru/get/4914/19227242.1/0_105f87_a83a03e7_X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88840"/>
            <a:ext cx="54006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  Сок АЛОЭ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рецепт с алоэ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987825" y="1772816"/>
            <a:ext cx="2664296" cy="3131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7982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                  Выводы: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Комнатные растения очищают воздух от токсических веществ, которые выделяют отделочные материалы, моющие средства, водопроводная вода;</a:t>
            </a:r>
          </a:p>
          <a:p>
            <a:pPr lvl="0"/>
            <a:endParaRPr lang="ru-RU" b="1" dirty="0" smtClean="0">
              <a:solidFill>
                <a:srgbClr val="FF0000"/>
              </a:solidFill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Комнатные растения повышают влажность воздуха; убивают бактерии; снижают электромагнитное излучение; влияют на эмоциональное состояние; </a:t>
            </a:r>
          </a:p>
          <a:p>
            <a:pPr lvl="0"/>
            <a:endParaRPr lang="ru-RU" b="1" dirty="0" smtClean="0">
              <a:solidFill>
                <a:srgbClr val="FF0000"/>
              </a:solidFill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Часть комнатных растений прекрасно заменяют лекарства и способствуют оздоровлению людей – «Зеленая аптека» на подоконнике.</a:t>
            </a:r>
          </a:p>
          <a:p>
            <a:pPr lvl="0"/>
            <a:endParaRPr lang="ru-RU" b="1" dirty="0" smtClean="0">
              <a:solidFill>
                <a:srgbClr val="FF0000"/>
              </a:solidFill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Много лекарственных свойств удивительного растения – алоэ. Оно должно быть в доме у каждого, потому что помогает при многих недугах.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СПАСИБО ЗА ВНИМАНИЕ!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Уход за цикламеном в домашних условиях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600400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donnaflora.ru/photo/3029/3029-6805-35139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32438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koffkindom.ru/wp-content/uploads/2015/06/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717032"/>
            <a:ext cx="3556147" cy="22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615724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Объект исследования: </a:t>
            </a:r>
            <a:r>
              <a:rPr lang="ru-RU" dirty="0" smtClean="0">
                <a:solidFill>
                  <a:srgbClr val="FFC000"/>
                </a:solidFill>
              </a:rPr>
              <a:t>комнатные растения  нашего дома</a:t>
            </a:r>
          </a:p>
          <a:p>
            <a:endParaRPr lang="ru-RU" dirty="0" smtClean="0">
              <a:solidFill>
                <a:srgbClr val="FFC000"/>
              </a:solidFill>
            </a:endParaRPr>
          </a:p>
          <a:p>
            <a:r>
              <a:rPr lang="ru-RU" b="1" dirty="0" smtClean="0">
                <a:solidFill>
                  <a:srgbClr val="FFC000"/>
                </a:solidFill>
              </a:rPr>
              <a:t>Предмет исследования:</a:t>
            </a:r>
            <a:r>
              <a:rPr lang="ru-RU" dirty="0" smtClean="0">
                <a:solidFill>
                  <a:srgbClr val="FFC000"/>
                </a:solidFill>
              </a:rPr>
              <a:t> применение целебных свойств комнатных растений в  современной  и народной медицине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Цель</a:t>
            </a:r>
            <a:r>
              <a:rPr lang="ru-RU" dirty="0" smtClean="0"/>
              <a:t>: изучение свойств комнатных  растений и  использование их  в качестве лекарственного средства в жизни человека.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Задачи: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</a:p>
          <a:p>
            <a:pPr>
              <a:buNone/>
            </a:pPr>
            <a:r>
              <a:rPr lang="ru-RU" dirty="0" smtClean="0"/>
              <a:t> - найти информацию в различных источниках о лекарственных растениях  нашего дома  и их свойствах;</a:t>
            </a:r>
          </a:p>
          <a:p>
            <a:pPr>
              <a:buNone/>
            </a:pPr>
            <a:r>
              <a:rPr lang="ru-RU" dirty="0" smtClean="0"/>
              <a:t>- выявить лечебные свойства данных  растений; </a:t>
            </a:r>
          </a:p>
          <a:p>
            <a:pPr>
              <a:buNone/>
            </a:pPr>
            <a:r>
              <a:rPr lang="ru-RU" dirty="0" smtClean="0"/>
              <a:t>- сделать альбом лекарственных растений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ЛЕКАРСТВЕННЫЕ РАСТЕНИЯ  нашего дома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223224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="" xmlns:a14="http://schemas.microsoft.com/office/drawing/2010/main" xmlns:pic="http://schemas.openxmlformats.org/drawingml/2006/picture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="" xmlns:a14="http://schemas.microsoft.com/office/drawing/2010/main" xmlns:pic="http://schemas.openxmlformats.org/drawingml/2006/picture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="" xmlns:a14="http://schemas.microsoft.com/office/drawing/2010/main" xmlns:pic="http://schemas.openxmlformats.org/drawingml/2006/picture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00808"/>
            <a:ext cx="223227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="" xmlns:a14="http://schemas.microsoft.com/office/drawing/2010/main" xmlns:pic="http://schemas.openxmlformats.org/drawingml/2006/picture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="" xmlns:a14="http://schemas.microsoft.com/office/drawing/2010/main" xmlns:pic="http://schemas.openxmlformats.org/drawingml/2006/picture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znamus.ru/img/page/2008-12-08/greendrugstore/65958812.jpg"/>
          <p:cNvPicPr/>
          <p:nvPr/>
        </p:nvPicPr>
        <p:blipFill>
          <a:blip r:embed="rId4" cstate="email">
            <a:extLst>
              <a:ext uri="{28A0092B-C50C-407E-A947-70E740481C1C}">
                <a14:useLocalDpi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9080"/>
            <a:ext cx="2088232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 cstate="email">
            <a:extLst>
              <a:ext uri="{28A0092B-C50C-407E-A947-70E740481C1C}">
                <a14:useLocalDpi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72816"/>
            <a:ext cx="2334766" cy="233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="" xmlns:a14="http://schemas.microsoft.com/office/drawing/2010/main" xmlns:pic="http://schemas.openxmlformats.org/drawingml/2006/picture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="" xmlns:a14="http://schemas.microsoft.com/office/drawing/2010/main" xmlns:pic="http://schemas.openxmlformats.org/drawingml/2006/picture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6" cstate="email">
            <a:extLst>
              <a:ext uri="{28A0092B-C50C-407E-A947-70E740481C1C}">
                <a14:useLocalDpi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05064"/>
            <a:ext cx="230425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="" xmlns:a14="http://schemas.microsoft.com/office/drawing/2010/main" xmlns:pic="http://schemas.openxmlformats.org/drawingml/2006/picture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="" xmlns:a14="http://schemas.microsoft.com/office/drawing/2010/main" xmlns:pic="http://schemas.openxmlformats.org/drawingml/2006/picture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="" xmlns:a14="http://schemas.microsoft.com/office/drawing/2010/main" xmlns:pic="http://schemas.openxmlformats.org/drawingml/2006/picture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FFC000"/>
                </a:solidFill>
              </a:rPr>
              <a:t>АЛОЭ. ГЛАВНОЕ ЛЕКАРСТВЕННОЕ ДЕЙСТВИЕ -ПОВЫШАЕТ ИММУНИТЕТ И ЗАЩИТНЫЕ ФУНКЦИИ ОРГАНИЗМА</a:t>
            </a:r>
            <a:r>
              <a:rPr lang="ru-RU" sz="2700" b="1" dirty="0" smtClean="0">
                <a:solidFill>
                  <a:srgbClr val="FFC000"/>
                </a:solidFill>
              </a:rPr>
              <a:t/>
            </a:r>
            <a:br>
              <a:rPr lang="ru-RU" sz="2700" b="1" dirty="0" smtClean="0">
                <a:solidFill>
                  <a:srgbClr val="FFC000"/>
                </a:solidFill>
              </a:rPr>
            </a:br>
            <a:endParaRPr lang="ru-RU" sz="2700" b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3240360" cy="274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FFC000"/>
                </a:solidFill>
              </a:rPr>
              <a:t>Коланхоэ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http://poxudeem.ru/uploads/posts/2013-04/1366484876_b7e93f5901549eca9aff55a25d92108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2075656"/>
            <a:ext cx="4762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Золотой ус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ourgreenworld.ru/wp-content/uploads/2015/11/%D0%9A%D0%B0%D0%BB%D0%BB%D0%B8%D0%B7%D0%B8%D1%8F-%D0%B4%D1%83%D1%88%D0%B8%D1%81%D1%82%D0%B0%D1%8F-%D0%B7%D0%BE%D0%BB%D0%BE%D1%82%D0%BE%D0%B9-%D1%83%D1%81-%D1%84%D0%BE%D1%82%D0%BE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3183" y="1646238"/>
            <a:ext cx="603763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Кислица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http://lavrova2013.ru/wp-content/uploads/2013/03/jpg-300x300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060848"/>
            <a:ext cx="432048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Бегония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http://mywishlist.ru/pic/i/wish/orig/002/269/939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378370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koshkinsad.ru/wp-content/uploads/2012/07/begonias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20888"/>
            <a:ext cx="3772912" cy="298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192</TotalTime>
  <Words>216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Литейная</vt:lpstr>
      <vt:lpstr>Слайд 1</vt:lpstr>
      <vt:lpstr>Слайд 2</vt:lpstr>
      <vt:lpstr>Слайд 3</vt:lpstr>
      <vt:lpstr>ЛЕКАРСТВЕННЫЕ РАСТЕНИЯ  нашего дома</vt:lpstr>
      <vt:lpstr> АЛОЭ. ГЛАВНОЕ ЛЕКАРСТВЕННОЕ ДЕЙСТВИЕ -ПОВЫШАЕТ ИММУНИТЕТ И ЗАЩИТНЫЕ ФУНКЦИИ ОРГАНИЗМА </vt:lpstr>
      <vt:lpstr>Коланхоэ</vt:lpstr>
      <vt:lpstr>Золотой ус</vt:lpstr>
      <vt:lpstr>Кислица</vt:lpstr>
      <vt:lpstr>Бегония</vt:lpstr>
      <vt:lpstr> Бальзамин</vt:lpstr>
      <vt:lpstr>Традесканция</vt:lpstr>
      <vt:lpstr>Толстянка</vt:lpstr>
      <vt:lpstr>Пеларгония</vt:lpstr>
      <vt:lpstr>АЛОЭ</vt:lpstr>
      <vt:lpstr>  Сок АЛОЭ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1</cp:lastModifiedBy>
  <cp:revision>12</cp:revision>
  <dcterms:created xsi:type="dcterms:W3CDTF">2016-02-15T16:07:43Z</dcterms:created>
  <dcterms:modified xsi:type="dcterms:W3CDTF">2016-02-17T06:05:23Z</dcterms:modified>
</cp:coreProperties>
</file>