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1" r:id="rId4"/>
    <p:sldId id="294" r:id="rId5"/>
    <p:sldId id="292" r:id="rId6"/>
    <p:sldId id="293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70" r:id="rId27"/>
    <p:sldId id="267" r:id="rId28"/>
    <p:sldId id="268" r:id="rId29"/>
    <p:sldId id="257" r:id="rId30"/>
    <p:sldId id="29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D203D-BB7E-4D00-8C0B-BBAC136815EB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58C8-BADD-4D92-A742-2355933AA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8E4DD-7E27-40BB-86CB-9068E6490309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42C86-D31F-49D1-84CD-316F6B7F9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F285B-CD5A-45AF-A6D3-EBB11C993630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471F-8383-4F82-843B-A238784A5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0595-0E96-4124-BA22-501097C3B8B8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220B-F40B-49AC-A52B-7E250F241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FE7F-DCA3-4B50-A718-057ECFBF8624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1F3AB-01DC-48DA-8764-AF88ABA6F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14C6-E3C6-4783-AEE2-1E52AEA1596F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1E89-ADD5-4FCC-9568-C27F17349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9959C-3C21-4EF5-8844-15D3685BFCE6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1D2B-DBC2-4747-A2DC-5D37F3761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CE70-4ED9-440B-88BB-4F60B65797ED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57DD-5AE3-4B71-81F7-400087B50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1A9F-ED84-4ED3-9947-93B02462CB97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BA3DA-04E4-4DA6-BFBC-ABC873135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5BE04-6B6C-4CE3-955E-745DA11F7403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86BC-B175-494A-B31D-97EA41345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C376-E6C2-4F24-8F13-9AB212C71CD4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D343-0A94-4BF1-8ED3-1443A4CD7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B54B44-EBC9-4FB3-8051-979A79E5C4BE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EB0B4-2BDB-4273-AB09-4D37E95CD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44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5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9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2.jpeg"/><Relationship Id="rId4" Type="http://schemas.openxmlformats.org/officeDocument/2006/relationships/image" Target="../media/image64.jpe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6;\Saved%20Games\Desktop\&#1092;&#1080;&#1083;&#1100;&#1084;&#1099;\&#1084;&#1091;&#1079;&#1099;&#1082;&#1072;%204%20&#1082;&#1083;&#1072;&#1089;&#1089;\fanfary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5.jpeg"/><Relationship Id="rId4" Type="http://schemas.openxmlformats.org/officeDocument/2006/relationships/image" Target="../media/image81.jpe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8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88.jpeg"/><Relationship Id="rId10" Type="http://schemas.openxmlformats.org/officeDocument/2006/relationships/image" Target="../media/image90.jpeg"/><Relationship Id="rId4" Type="http://schemas.openxmlformats.org/officeDocument/2006/relationships/image" Target="../media/image87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4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08.jpeg"/><Relationship Id="rId5" Type="http://schemas.openxmlformats.org/officeDocument/2006/relationships/image" Target="../media/image104.jpeg"/><Relationship Id="rId10" Type="http://schemas.openxmlformats.org/officeDocument/2006/relationships/image" Target="../media/image107.jpeg"/><Relationship Id="rId4" Type="http://schemas.openxmlformats.org/officeDocument/2006/relationships/image" Target="../media/image103.jpeg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9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101.jpeg"/><Relationship Id="rId4" Type="http://schemas.openxmlformats.org/officeDocument/2006/relationships/image" Target="../media/image110.jpe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6;\Saved%20Games\Desktop\&#1092;&#1080;&#1083;&#1100;&#1084;&#1099;\&#1084;&#1091;&#1079;&#1099;&#1082;&#1072;%204%20&#1082;&#1083;&#1072;&#1089;&#1089;\nachalnaya_shkola_avt._e.plotnikova__minus-bek__avt.zdvk-proshkin.mp3" TargetMode="External"/><Relationship Id="rId5" Type="http://schemas.openxmlformats.org/officeDocument/2006/relationships/image" Target="../media/image11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6;\Saved%20Games\Desktop\&#1092;&#1080;&#1083;&#1100;&#1084;&#1099;\&#1084;&#1091;&#1079;&#1099;&#1082;&#1072;%204%20&#1082;&#1083;&#1072;&#1089;&#1089;\Zamechatel_nyy-sosed-Minus(muzofon.com)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6;\Saved%20Games\Desktop\&#1092;&#1080;&#1083;&#1100;&#1084;&#1099;\&#1084;&#1091;&#1079;&#1099;&#1082;&#1072;%204%20&#1082;&#1083;&#1072;&#1089;&#1089;\&#1056;&#1072;&#1079;%20&#1044;&#1074;&#1072;%20&#1058;&#1088;&#1080;.mp3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6;\Saved%20Games\Desktop\&#1092;&#1080;&#1083;&#1100;&#1084;&#1099;\&#1084;&#1091;&#1079;&#1099;&#1082;&#1072;%204%20&#1082;&#1083;&#1072;&#1089;&#1089;\nasha-peremena-sl_i_muz_eleny_plotnikovoj.mp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Прощай, начальная школа!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Астафьев Семён</a:t>
            </a:r>
          </a:p>
        </p:txBody>
      </p:sp>
      <p:pic>
        <p:nvPicPr>
          <p:cNvPr id="22531" name="Picture 6" descr="DSC037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196975"/>
            <a:ext cx="30956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IMG_00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644900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DSC036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011238"/>
            <a:ext cx="28082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IMG_28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860800"/>
            <a:ext cx="2841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DSC02523"/>
          <p:cNvPicPr>
            <a:picLocks noChangeAspect="1" noChangeArrowheads="1"/>
          </p:cNvPicPr>
          <p:nvPr/>
        </p:nvPicPr>
        <p:blipFill>
          <a:blip r:embed="rId7"/>
          <a:srcRect t="9091" r="15152"/>
          <a:stretch>
            <a:fillRect/>
          </a:stretch>
        </p:blipFill>
        <p:spPr bwMode="auto">
          <a:xfrm>
            <a:off x="6011863" y="2924175"/>
            <a:ext cx="274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4" descr="DSC025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1412875"/>
            <a:ext cx="280828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4" descr="DSC0253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950" y="1412875"/>
            <a:ext cx="19256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Афанасьев Данил</a:t>
            </a:r>
          </a:p>
        </p:txBody>
      </p:sp>
      <p:pic>
        <p:nvPicPr>
          <p:cNvPr id="23555" name="Picture 4" descr="DSC025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19208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DSC02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196975"/>
            <a:ext cx="30067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DSC033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196975"/>
            <a:ext cx="22129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IMG_86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357563"/>
            <a:ext cx="36083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DSC032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3429000"/>
            <a:ext cx="2774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0638" y="0"/>
            <a:ext cx="9164638" cy="6858000"/>
          </a:xfrm>
        </p:spPr>
      </p:pic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Васильев Роман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237648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DSC025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196975"/>
            <a:ext cx="3433762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DSC025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052513"/>
            <a:ext cx="22098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 descr="DSC033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997200"/>
            <a:ext cx="23225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DSC0348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3573463"/>
            <a:ext cx="3422650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 descr="DSC031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625" y="400526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4638" cy="6858000"/>
          </a:xfrm>
        </p:spPr>
      </p:pic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Голубцов Вячеслав</a:t>
            </a:r>
          </a:p>
        </p:txBody>
      </p:sp>
      <p:pic>
        <p:nvPicPr>
          <p:cNvPr id="25603" name="Picture 6" descr="DSC037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2646362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IMG_28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557338"/>
            <a:ext cx="2841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DSC036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500438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DSC036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3933825"/>
            <a:ext cx="28082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DSC036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Жижин Денис</a:t>
            </a:r>
          </a:p>
        </p:txBody>
      </p:sp>
      <p:pic>
        <p:nvPicPr>
          <p:cNvPr id="26627" name="Picture 6" descr="Изображение 8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96975"/>
            <a:ext cx="30607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DSC02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1268413"/>
            <a:ext cx="31321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DSC036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068638"/>
            <a:ext cx="29194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 descr="DSC034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3429000"/>
            <a:ext cx="30622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 descr="DSC036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1557338"/>
            <a:ext cx="2808287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Климкова Татьяна</a:t>
            </a:r>
          </a:p>
        </p:txBody>
      </p:sp>
      <p:pic>
        <p:nvPicPr>
          <p:cNvPr id="27651" name="Picture 5" descr="Изображение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29162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DSC025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773238"/>
            <a:ext cx="1752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DSC025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1125538"/>
            <a:ext cx="288766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DSC034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8527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 descr="IMG_11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2781300"/>
            <a:ext cx="316865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DSC034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875" y="4365625"/>
            <a:ext cx="295592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Красиков Артём</a:t>
            </a:r>
          </a:p>
        </p:txBody>
      </p:sp>
      <p:pic>
        <p:nvPicPr>
          <p:cNvPr id="28675" name="Picture 5" descr="Изображение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287972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DSC025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1557338"/>
            <a:ext cx="19050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DSC025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1196975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DSC036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852738"/>
            <a:ext cx="28082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 descr="IMG_00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997200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0" descr="IMG_289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2375" y="3933825"/>
            <a:ext cx="2841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1" descr="IMG_86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4724400"/>
            <a:ext cx="2735263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Кунщикова Кристина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96975"/>
            <a:ext cx="1990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DSC025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700213"/>
            <a:ext cx="301942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DSC025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3933825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IMG_86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1196975"/>
            <a:ext cx="3608388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9" descr="IMG_80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3141663"/>
            <a:ext cx="30289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0" descr="DSC0367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038" y="3357563"/>
            <a:ext cx="34226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1" descr="DSC0315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4668838"/>
            <a:ext cx="2919413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Поскочинов Виталий </a:t>
            </a:r>
          </a:p>
        </p:txBody>
      </p:sp>
      <p:pic>
        <p:nvPicPr>
          <p:cNvPr id="30723" name="Picture 5" descr="Изображение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3024188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DSC025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773238"/>
            <a:ext cx="271938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DSC031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7200"/>
            <a:ext cx="378618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DSC032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1125538"/>
            <a:ext cx="299085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 descr="IMG_28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3357563"/>
            <a:ext cx="2841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Рогожникова Злата</a:t>
            </a:r>
          </a:p>
        </p:txBody>
      </p:sp>
      <p:pic>
        <p:nvPicPr>
          <p:cNvPr id="31747" name="Picture 6" descr="DSC025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2438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DSC03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716338"/>
            <a:ext cx="29194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DSC031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11969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DSC036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1052513"/>
            <a:ext cx="29194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 descr="IMG_79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2636838"/>
            <a:ext cx="29479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DSC033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508500"/>
            <a:ext cx="1951038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2" descr="DSC0317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0338" y="3500438"/>
            <a:ext cx="32797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hp630\Desktop\рамки для презентаций\7464757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265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14343" name="fanfar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5288" y="48688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7" descr="DSC031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543050"/>
            <a:ext cx="59769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7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Солодовников Ярослав</a:t>
            </a:r>
          </a:p>
        </p:txBody>
      </p:sp>
      <p:pic>
        <p:nvPicPr>
          <p:cNvPr id="32771" name="Picture 5" descr="Изображение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25923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SC025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1268413"/>
            <a:ext cx="17811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DSC025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068638"/>
            <a:ext cx="2808287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DSC032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1268413"/>
            <a:ext cx="28829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 descr="DSC037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4797425"/>
            <a:ext cx="19843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0" descr="IMG_75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2924175"/>
            <a:ext cx="2887663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DSC0338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4910138"/>
            <a:ext cx="259715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2" descr="DSC037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3860800"/>
            <a:ext cx="33131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Томилов Данил</a:t>
            </a:r>
          </a:p>
        </p:txBody>
      </p:sp>
      <p:pic>
        <p:nvPicPr>
          <p:cNvPr id="33795" name="Picture 5" descr="Изображение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24844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DSC025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368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DSC025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1700213"/>
            <a:ext cx="30241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IMG_8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1268413"/>
            <a:ext cx="33115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0" descr="DSC032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08500"/>
            <a:ext cx="299085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1" descr="DSC0367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2924175"/>
            <a:ext cx="309562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2" descr="IMG_008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4076700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3" descr="IMG_729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875" y="5013325"/>
            <a:ext cx="33115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Чжен Виктория </a:t>
            </a:r>
          </a:p>
        </p:txBody>
      </p:sp>
      <p:pic>
        <p:nvPicPr>
          <p:cNvPr id="34819" name="Picture 6" descr="Изображение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270033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SC025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1196975"/>
            <a:ext cx="28082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DSC025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412875"/>
            <a:ext cx="205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0" descr="DSC036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781300"/>
            <a:ext cx="291941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1" descr="IMG_79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652963"/>
            <a:ext cx="29479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2" descr="DSC0367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1350" y="4508500"/>
            <a:ext cx="34226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3" descr="DSC031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278130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4" descr="DSC0334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213" y="4937125"/>
            <a:ext cx="25606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Чжен Кристина</a:t>
            </a:r>
          </a:p>
        </p:txBody>
      </p:sp>
      <p:pic>
        <p:nvPicPr>
          <p:cNvPr id="35843" name="Picture 4" descr="DSC025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1052513"/>
            <a:ext cx="21701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DSC031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268413"/>
            <a:ext cx="32797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DSC036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341438"/>
            <a:ext cx="34226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 descr="2180749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284538"/>
            <a:ext cx="17287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9" descr="DSC037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3357563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0" descr="DSC035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825" y="3967163"/>
            <a:ext cx="385445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Чувашова Виктория</a:t>
            </a:r>
          </a:p>
        </p:txBody>
      </p:sp>
      <p:pic>
        <p:nvPicPr>
          <p:cNvPr id="36867" name="Picture 5" descr="DSC037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852738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196975"/>
            <a:ext cx="22320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DSC025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1125538"/>
            <a:ext cx="21463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 descr="DSC025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1125538"/>
            <a:ext cx="35099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 descr="DSC036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3213100"/>
            <a:ext cx="3062287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 descr="IMG_109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5963" y="3452813"/>
            <a:ext cx="313848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1" descr="IMG_865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675" y="4797425"/>
            <a:ext cx="2889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Шаламов Семён</a:t>
            </a:r>
          </a:p>
        </p:txBody>
      </p:sp>
      <p:pic>
        <p:nvPicPr>
          <p:cNvPr id="37891" name="Picture 5" descr="Изображение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2306637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DSC025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916113"/>
            <a:ext cx="20875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DSC025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852738"/>
            <a:ext cx="32956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 descr="IMG_80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196975"/>
            <a:ext cx="28162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9" descr="DSC035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2788" y="4149725"/>
            <a:ext cx="3351212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 descr="IMG_008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4587875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 descr="DSC0276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4559300"/>
            <a:ext cx="3065462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2" descr="IMG_803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4075" y="1196975"/>
            <a:ext cx="25209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3" descr="IMG_289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2500" y="2852738"/>
            <a:ext cx="284162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hp630\Desktop\рамки для презентаций\746475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4638" cy="6858000"/>
          </a:xfrm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Шарапова Алёна</a:t>
            </a:r>
          </a:p>
        </p:txBody>
      </p:sp>
      <p:pic>
        <p:nvPicPr>
          <p:cNvPr id="38915" name="Picture 6" descr="Изображение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68413"/>
            <a:ext cx="2484438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DSC025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484313"/>
            <a:ext cx="21971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IMG_86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068638"/>
            <a:ext cx="288925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9" descr="DSC036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196975"/>
            <a:ext cx="34226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0" descr="DSC031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3789363"/>
            <a:ext cx="29194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 descr="DSC034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4581525"/>
            <a:ext cx="284797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2" descr="DSC034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425" y="4365625"/>
            <a:ext cx="295592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Чадов Юрий</a:t>
            </a:r>
          </a:p>
        </p:txBody>
      </p:sp>
      <p:pic>
        <p:nvPicPr>
          <p:cNvPr id="39940" name="Picture 13" descr="IMG_28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557338"/>
            <a:ext cx="284162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2" descr="DSC037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213100"/>
            <a:ext cx="33131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2" descr="C:\Users\hp630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692150"/>
            <a:ext cx="3762375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5" name="Picture 2" descr="C:\Users\hp630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981075"/>
            <a:ext cx="5716588" cy="4848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265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15365" name="Picture 10" descr="IMG_28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59769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17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53606" y="17390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52229" name="nachalnaya_shkola_avt._e.plotnikova__minus-bek__avt.zdvk-proshki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5288" y="4581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2" descr="DSC037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484313"/>
            <a:ext cx="70580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39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265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51205" name="Zamechatel_nyy-sosed-Minus(muzofon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4213" y="4365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DSC03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38163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DSC036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2492375"/>
            <a:ext cx="338296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49" fill="hold"/>
                                        <p:tgtEl>
                                          <p:spTgt spid="51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265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49157" name="Раз Два Три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9750" y="4508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DSC036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412875"/>
            <a:ext cx="54006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76" fill="hold"/>
                                        <p:tgtEl>
                                          <p:spTgt spid="49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hp630\Desktop\рамки для презентаций\746475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32656"/>
            <a:ext cx="39752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НАШ КЛАСС</a:t>
            </a:r>
          </a:p>
        </p:txBody>
      </p:sp>
      <p:pic>
        <p:nvPicPr>
          <p:cNvPr id="50181" name="nasha-peremena-sl_i_muz_eleny_plotnikovoj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4213" y="4437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DSC037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341438"/>
            <a:ext cx="59055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6" fill="hold"/>
                                        <p:tgtEl>
                                          <p:spTgt spid="50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488237" cy="1143000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Аввакумов Михаил</a:t>
            </a:r>
          </a:p>
        </p:txBody>
      </p:sp>
      <p:pic>
        <p:nvPicPr>
          <p:cNvPr id="19459" name="Picture 5" descr="DSC025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38014">
            <a:off x="179388" y="1700213"/>
            <a:ext cx="28844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DSC036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67188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DSC031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50568">
            <a:off x="323850" y="4221163"/>
            <a:ext cx="299243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IMG_80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23977">
            <a:off x="6156325" y="1557338"/>
            <a:ext cx="28162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DSC025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1268413"/>
            <a:ext cx="3097213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DSC031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138" y="4076700"/>
            <a:ext cx="3313112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6" descr="DSC036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644900"/>
            <a:ext cx="280828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6429375" cy="1143000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Аввакумова Анна</a:t>
            </a:r>
          </a:p>
        </p:txBody>
      </p:sp>
      <p:pic>
        <p:nvPicPr>
          <p:cNvPr id="20483" name="Picture 7" descr="Изображение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84313"/>
            <a:ext cx="29527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IMG_1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989138"/>
            <a:ext cx="2665413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IMG_80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1844675"/>
            <a:ext cx="29845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IMG_8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933825"/>
            <a:ext cx="33575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2" descr="DSC031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860800"/>
            <a:ext cx="32797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hp630\Desktop\рамки для презентаций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Аввакумова Снежанна</a:t>
            </a:r>
          </a:p>
        </p:txBody>
      </p:sp>
      <p:pic>
        <p:nvPicPr>
          <p:cNvPr id="21507" name="Picture 5" descr="Изображение 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IMG_1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1341438"/>
            <a:ext cx="33893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IMG_28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1484313"/>
            <a:ext cx="40671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DSC0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149725"/>
            <a:ext cx="31702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DSC038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3860800"/>
            <a:ext cx="32146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59</Words>
  <Application>Microsoft Office PowerPoint</Application>
  <PresentationFormat>Экран (4:3)</PresentationFormat>
  <Paragraphs>28</Paragraphs>
  <Slides>30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Прощай, начальная школа!</vt:lpstr>
      <vt:lpstr>Слайд 2</vt:lpstr>
      <vt:lpstr>Слайд 3</vt:lpstr>
      <vt:lpstr>Слайд 4</vt:lpstr>
      <vt:lpstr>Слайд 5</vt:lpstr>
      <vt:lpstr>Слайд 6</vt:lpstr>
      <vt:lpstr>Аввакумов Михаил</vt:lpstr>
      <vt:lpstr>Аввакумова Анна</vt:lpstr>
      <vt:lpstr>Аввакумова Снежанна</vt:lpstr>
      <vt:lpstr>Астафьев Семён</vt:lpstr>
      <vt:lpstr>Афанасьев Данил</vt:lpstr>
      <vt:lpstr>Васильев Роман</vt:lpstr>
      <vt:lpstr>Голубцов Вячеслав</vt:lpstr>
      <vt:lpstr>Жижин Денис</vt:lpstr>
      <vt:lpstr>Климкова Татьяна</vt:lpstr>
      <vt:lpstr>Красиков Артём</vt:lpstr>
      <vt:lpstr>Кунщикова Кристина</vt:lpstr>
      <vt:lpstr>Поскочинов Виталий </vt:lpstr>
      <vt:lpstr>Рогожникова Злата</vt:lpstr>
      <vt:lpstr>Солодовников Ярослав</vt:lpstr>
      <vt:lpstr>Томилов Данил</vt:lpstr>
      <vt:lpstr>Чжен Виктория </vt:lpstr>
      <vt:lpstr>Чжен Кристина</vt:lpstr>
      <vt:lpstr>Чувашова Виктория</vt:lpstr>
      <vt:lpstr>Шаламов Семён</vt:lpstr>
      <vt:lpstr>Шарапова Алёна</vt:lpstr>
      <vt:lpstr>Чадов Юрий</vt:lpstr>
      <vt:lpstr>Слайд 28</vt:lpstr>
      <vt:lpstr>Слайд 29</vt:lpstr>
      <vt:lpstr>Слайд 30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Прощай, начальная школа!</dc:title>
  <dc:creator>hp630</dc:creator>
  <cp:lastModifiedBy>Учитель</cp:lastModifiedBy>
  <cp:revision>38</cp:revision>
  <dcterms:created xsi:type="dcterms:W3CDTF">2014-04-19T05:49:51Z</dcterms:created>
  <dcterms:modified xsi:type="dcterms:W3CDTF">2020-10-20T14:17:38Z</dcterms:modified>
</cp:coreProperties>
</file>