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46" r:id="rId2"/>
    <p:sldId id="359" r:id="rId3"/>
    <p:sldId id="366" r:id="rId4"/>
    <p:sldId id="357" r:id="rId5"/>
    <p:sldId id="360" r:id="rId6"/>
    <p:sldId id="367" r:id="rId7"/>
    <p:sldId id="361" r:id="rId8"/>
    <p:sldId id="362" r:id="rId9"/>
    <p:sldId id="363" r:id="rId10"/>
    <p:sldId id="364" r:id="rId11"/>
    <p:sldId id="365" r:id="rId12"/>
    <p:sldId id="368" r:id="rId13"/>
    <p:sldId id="3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0091EA"/>
    <a:srgbClr val="FF0000"/>
    <a:srgbClr val="00B415"/>
    <a:srgbClr val="FFC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868" autoAdjust="0"/>
    <p:restoredTop sz="94660"/>
  </p:normalViewPr>
  <p:slideViewPr>
    <p:cSldViewPr>
      <p:cViewPr>
        <p:scale>
          <a:sx n="60" d="100"/>
          <a:sy n="60" d="100"/>
        </p:scale>
        <p:origin x="-1758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146133-C2C6-42E5-9F03-188AA2A4A162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89E94-532B-494D-AD7A-712B16D9F5A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28600" y="209550"/>
            <a:ext cx="8486804" cy="1862128"/>
          </a:xfrm>
          <a:effectLst>
            <a:outerShdw dist="17961" dir="2700000" sx="1000" sy="1000" algn="ctr" rotWithShape="0">
              <a:schemeClr val="bg2"/>
            </a:outerShdw>
          </a:effectLst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dirty="0" smtClean="0">
                <a:solidFill>
                  <a:schemeClr val="bg1"/>
                </a:solidFill>
              </a:rPr>
              <a:t>Переосмысление семейных ценностей: переход к личному диалогу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5572140"/>
            <a:ext cx="6248400" cy="1071570"/>
          </a:xfrm>
          <a:effectLst>
            <a:outerShdw dist="17961" dir="2700000" sx="1000" sy="1000" algn="ctr" rotWithShape="0">
              <a:schemeClr val="bg2"/>
            </a:outerShdw>
          </a:effectLst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Выполнили: Мартыненко Е.В., учитель начальных </a:t>
            </a:r>
            <a:r>
              <a:rPr lang="ru-RU" sz="2000" dirty="0" smtClean="0">
                <a:solidFill>
                  <a:schemeClr val="tx1"/>
                </a:solidFill>
              </a:rPr>
              <a:t>классов, родитель 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ru-RU" sz="2000" dirty="0" err="1" smtClean="0">
                <a:solidFill>
                  <a:schemeClr val="tx1"/>
                </a:solidFill>
              </a:rPr>
              <a:t>Фирюлина</a:t>
            </a:r>
            <a:r>
              <a:rPr lang="ru-RU" sz="2000" dirty="0" smtClean="0">
                <a:solidFill>
                  <a:schemeClr val="tx1"/>
                </a:solidFill>
              </a:rPr>
              <a:t> Ю.С., родитель, ведущая</a:t>
            </a:r>
          </a:p>
          <a:p>
            <a:pPr algn="l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l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К мероприятию подключились не все дети. Кто-то не смог из-за технических возможностей, кто-то из-за технических ошибок, родители не участвовали вместе  с детьми. </a:t>
            </a:r>
          </a:p>
          <a:p>
            <a:r>
              <a:rPr lang="ru-RU" dirty="0" smtClean="0"/>
              <a:t>В результате можно сделать вывод, что дети готовы идти на контакт с родителями, но последним нужно найти время для общения с детьми, научиться понимать детей, их интересы, их язык. 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Home\Desktop\IMG-20201115-WA0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3571868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Мы, родители, можем быть слишком заняты взрослой жизнью, чтобы позволить себе роскошь «отключиться».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Научитесь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искусству отключения от виртуальности и полного возврата в реальность, к своей семье. А после этого научите своих близких тому же.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мы сможем сохранить это после технологического прорыва, дети смогут учиться на нашем примере и продолжат поддерживать баланс, о котором мы им говорили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Потенциал цифровых технологий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можно использовать для поддержания и углубления отношений: читать книжки детям, будучи в отъезде, делать что-то вместе или проводить вместе время, оставаясь на связи.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Home\Desktop\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Home\Desktop\Kartinka_Spasibo_za_vnimanie_dlya_prezentaciy_1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285720" y="1524000"/>
            <a:ext cx="885828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en-US" sz="1400" dirty="0" smtClean="0">
              <a:solidFill>
                <a:schemeClr val="tx1"/>
              </a:solidFill>
              <a:latin typeface="Arial" charset="0"/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1295400" y="5334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endParaRPr kumimoji="1" lang="en-US" altLang="ko-KR" sz="3500" dirty="0">
              <a:solidFill>
                <a:schemeClr val="bg1"/>
              </a:solidFill>
              <a:ea typeface="굴림" pitchFamily="34" charset="-127"/>
            </a:endParaRPr>
          </a:p>
        </p:txBody>
      </p:sp>
      <p:pic>
        <p:nvPicPr>
          <p:cNvPr id="9218" name="Picture 2" descr="https://ds02.infourok.ru/uploads/ex/00b9/0007dc70-d22643fe/2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642918"/>
            <a:ext cx="7500990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Home\Desktop\3461b2b5de0102d3f95dd0a5630d7a9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Эпоха цифровизации </a:t>
            </a:r>
            <a:endParaRPr lang="ru-RU" dirty="0"/>
          </a:p>
        </p:txBody>
      </p:sp>
      <p:pic>
        <p:nvPicPr>
          <p:cNvPr id="8193" name="Picture 1" descr="C:\Users\Home\Desktop\Interne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-89292" y="1643051"/>
            <a:ext cx="4585092" cy="5214950"/>
          </a:xfrm>
          <a:prstGeom prst="rect">
            <a:avLst/>
          </a:prstGeom>
          <a:noFill/>
        </p:spPr>
      </p:pic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285750" indent="-285750" algn="just"/>
            <a:r>
              <a:rPr lang="ru-RU" dirty="0" smtClean="0"/>
              <a:t>Информатизация, </a:t>
            </a:r>
            <a:r>
              <a:rPr lang="ru-RU" dirty="0" err="1" smtClean="0"/>
              <a:t>цифровизация</a:t>
            </a:r>
            <a:r>
              <a:rPr lang="ru-RU" dirty="0" smtClean="0"/>
              <a:t> – это реалии нашего времени, от которых уже не отмахнуться. 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/>
            <a:r>
              <a:rPr lang="ru-RU" dirty="0" smtClean="0"/>
              <a:t>Цифровые ресурсы, применяемые сегодня в повседневной деятельности человека, позволяют преодолевать барьеры традиционного обучения: темп освоения программы, выбор педагога, форм и методов обучения. Дистанционное образование уже прочно вошло в нашу жизнь.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Исследование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Одно из </a:t>
            </a:r>
            <a:r>
              <a:rPr lang="ru-RU" dirty="0" err="1" smtClean="0"/>
              <a:t>печальнейших</a:t>
            </a:r>
            <a:r>
              <a:rPr lang="ru-RU" dirty="0" smtClean="0"/>
              <a:t> исследований университета Южной Калифорнии показало, что время, проведенное ребенком вместе с семьей, за последние десять лет уменьшилось на треть в 30 странах.</a:t>
            </a:r>
            <a:endParaRPr lang="ru-RU" dirty="0"/>
          </a:p>
        </p:txBody>
      </p:sp>
      <p:pic>
        <p:nvPicPr>
          <p:cNvPr id="7" name="Содержимое 6" descr="https://avatars.mds.yandex.net/get-zen_doc/1592767/pub_5dbb19631febd400b1890a77_5dbb19699515ee00b34af875/scale_1200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450059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Ритуалы и традиции 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Родителям необходимо создавать ритуалы и правила, чтобы защищать здоровую привязанность и чтобы защитить детей от преждевременных внешних влияний. Например, не использовать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гаджеты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 время ужина, потому что это время, когда мы приглашаем друг друга существовать в настоящем моменте.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Родители могут создавать ритуалы, в которых могло бы происходить единение с семьей. Это действительно питает и наполняет детей, давая им возможность быть в состоянии «переварить» то, что приходит из цифрового мира. А также соблазн свободно использовать цифровые технологии должен быть вне зоны доступа для детей до определенного момента.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Совместное мероприятие</a:t>
            </a:r>
            <a:endParaRPr lang="ru-RU" dirty="0"/>
          </a:p>
        </p:txBody>
      </p:sp>
      <p:pic>
        <p:nvPicPr>
          <p:cNvPr id="1026" name="Picture 2" descr="C:\Users\Home\Desktop\IMG-20201115-WA00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571472" y="1600200"/>
            <a:ext cx="3143272" cy="4525963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Нашли заинтересованного родителя из класса, который был готов работать с детьми и родителями.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Кругосветка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Юлией Сергеевной было организовано мероприятие для детей и родителей, где они должны быть командой, взаимодействовать друг с </a:t>
            </a:r>
            <a:r>
              <a:rPr lang="ru-RU" dirty="0" smtClean="0"/>
              <a:t>другом. Дети могли узнать что-то интересное, пообщаться друг с другом.</a:t>
            </a:r>
            <a:endParaRPr lang="ru-RU" dirty="0"/>
          </a:p>
        </p:txBody>
      </p:sp>
      <p:pic>
        <p:nvPicPr>
          <p:cNvPr id="2050" name="Picture 2" descr="C:\Users\Home\Desktop\IMG-20201111-WA00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77084" y="1600200"/>
            <a:ext cx="319883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me\Desktop\IMG-20201115-WA0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2428860" cy="5072098"/>
          </a:xfrm>
          <a:prstGeom prst="rect">
            <a:avLst/>
          </a:prstGeom>
          <a:noFill/>
        </p:spPr>
      </p:pic>
      <p:pic>
        <p:nvPicPr>
          <p:cNvPr id="3075" name="Picture 3" descr="C:\Users\Home\Desktop\IMG-20201115-WA00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714332"/>
            <a:ext cx="3357586" cy="6143668"/>
          </a:xfrm>
          <a:prstGeom prst="rect">
            <a:avLst/>
          </a:prstGeom>
          <a:noFill/>
        </p:spPr>
      </p:pic>
      <p:pic>
        <p:nvPicPr>
          <p:cNvPr id="3076" name="Picture 4" descr="C:\Users\Home\Desktop\IMG-20201115-WA00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70" y="571480"/>
            <a:ext cx="3286130" cy="6643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Другая 0">
      <a:dk1>
        <a:srgbClr val="262626"/>
      </a:dk1>
      <a:lt1>
        <a:srgbClr val="FFFFFF"/>
      </a:lt1>
      <a:dk2>
        <a:srgbClr val="4E4E4E"/>
      </a:dk2>
      <a:lt2>
        <a:srgbClr val="FFFFFF"/>
      </a:lt2>
      <a:accent1>
        <a:srgbClr val="3E7ABC"/>
      </a:accent1>
      <a:accent2>
        <a:srgbClr val="2DB3EF"/>
      </a:accent2>
      <a:accent3>
        <a:srgbClr val="694429"/>
      </a:accent3>
      <a:accent4>
        <a:srgbClr val="FBB68F"/>
      </a:accent4>
      <a:accent5>
        <a:srgbClr val="3E7ABC"/>
      </a:accent5>
      <a:accent6>
        <a:srgbClr val="2DB3EF"/>
      </a:accent6>
      <a:hlink>
        <a:srgbClr val="694429"/>
      </a:hlink>
      <a:folHlink>
        <a:srgbClr val="B8B8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2969</TotalTime>
  <Words>367</Words>
  <Application>Microsoft Office PowerPoint</Application>
  <PresentationFormat>Экран (4:3)</PresentationFormat>
  <Paragraphs>21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1_Office Theme</vt:lpstr>
      <vt:lpstr>Переосмысление семейных ценностей: переход к личному диалогу</vt:lpstr>
      <vt:lpstr>Слайд 2</vt:lpstr>
      <vt:lpstr>Слайд 3</vt:lpstr>
      <vt:lpstr>Эпоха цифровизации </vt:lpstr>
      <vt:lpstr>Исследование</vt:lpstr>
      <vt:lpstr>Ритуалы и традиции </vt:lpstr>
      <vt:lpstr>Совместное мероприятие</vt:lpstr>
      <vt:lpstr>Кругосветка</vt:lpstr>
      <vt:lpstr>Слайд 9</vt:lpstr>
      <vt:lpstr>Участники</vt:lpstr>
      <vt:lpstr>Мы, родители, можем быть слишком заняты взрослой жизнью, чтобы позволить себе роскошь «отключиться». Научитесь искусству отключения от виртуальности и полного возврата в реальность, к своей семье. А после этого научите своих близких тому же. Если мы сможем сохранить это после технологического прорыва, дети смогут учиться на нашем примере и продолжат поддерживать баланс, о котором мы им говорили.  Потенциал цифровых технологий можно использовать для поддержания и углубления отношений: читать книжки детям, будучи в отъезде, делать что-то вместе или проводить вместе время, оставаясь на связи.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Home</cp:lastModifiedBy>
  <cp:revision>255</cp:revision>
  <dcterms:created xsi:type="dcterms:W3CDTF">2012-04-26T17:06:14Z</dcterms:created>
  <dcterms:modified xsi:type="dcterms:W3CDTF">2020-11-20T16:59:28Z</dcterms:modified>
</cp:coreProperties>
</file>