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F458C-027C-4A85-A5C0-0069A2959025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EEFA4C-3B4A-44E6-BFEB-008F431DF2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EFA4C-3B4A-44E6-BFEB-008F431DF2D4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wedge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r>
              <a:rPr lang="ru-RU" dirty="0" err="1" smtClean="0"/>
              <a:t>вет</a:t>
            </a:r>
            <a:endParaRPr lang="ru-RU" dirty="0"/>
          </a:p>
        </p:txBody>
      </p:sp>
      <p:pic>
        <p:nvPicPr>
          <p:cNvPr id="4" name="Рисунок 3" descr="1121612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903" y="2857496"/>
            <a:ext cx="9217798" cy="1143007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1880 году американский учёный Томас Эдисон добавляет к лампочке Лодыгина резьбовой цоколь</a:t>
            </a:r>
            <a:endParaRPr lang="ru-RU" dirty="0"/>
          </a:p>
        </p:txBody>
      </p:sp>
      <p:pic>
        <p:nvPicPr>
          <p:cNvPr id="4" name="Содержимое 3" descr="B_uQqz_WEAAoGa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98128" y="2286000"/>
            <a:ext cx="3145872" cy="4572000"/>
          </a:xfrm>
        </p:spPr>
      </p:pic>
      <p:pic>
        <p:nvPicPr>
          <p:cNvPr id="5" name="Рисунок 4" descr="glsh_1_1_1_1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2571744"/>
            <a:ext cx="3357562" cy="3357562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современных ламп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92D050"/>
                </a:solidFill>
              </a:rPr>
              <a:t>Лампа накаливания, Ртутные лампы, Галогенная лампа, Ксеноновая лампа, Светодиоды.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final-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52859"/>
            <a:ext cx="5429256" cy="3605141"/>
          </a:xfrm>
          <a:prstGeom prst="rect">
            <a:avLst/>
          </a:prstGeom>
        </p:spPr>
      </p:pic>
      <p:pic>
        <p:nvPicPr>
          <p:cNvPr id="5" name="Рисунок 4" descr="qe9pm0y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8934" y="3182934"/>
            <a:ext cx="3675066" cy="3675066"/>
          </a:xfrm>
          <a:prstGeom prst="rect">
            <a:avLst/>
          </a:prstGeom>
        </p:spPr>
      </p:pic>
      <p:pic>
        <p:nvPicPr>
          <p:cNvPr id="4" name="Содержимое 3" descr="energy-efficient-sbereg-1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325533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Применение источников света</a:t>
            </a: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Механизм работы лампы накаливания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solidFill>
                  <a:srgbClr val="92D050"/>
                </a:solidFill>
                <a:latin typeface="Arial Black" pitchFamily="34" charset="0"/>
              </a:rPr>
              <a:t>Электрический ток, проходя через стержень, нагревает его, происходит свечение</a:t>
            </a:r>
          </a:p>
          <a:p>
            <a:endParaRPr lang="ru-RU" dirty="0"/>
          </a:p>
        </p:txBody>
      </p:sp>
      <p:pic>
        <p:nvPicPr>
          <p:cNvPr id="4" name="Рисунок 3" descr="1121612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488"/>
            <a:ext cx="9144000" cy="285752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Безымянный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5" y="0"/>
            <a:ext cx="913137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Так что же такое лампочка?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B0F0"/>
                </a:solidFill>
                <a:latin typeface="Arial Black" pitchFamily="34" charset="0"/>
                <a:cs typeface="Aharoni" pitchFamily="2" charset="-79"/>
              </a:rPr>
              <a:t>Лампочка накаливание  -это  электрический источник света, где тело накала, в роли которого обычно выступает тугоплавкий проводник, находится внутри колбы,  </a:t>
            </a:r>
            <a:r>
              <a:rPr lang="ru-RU" sz="2400" dirty="0" err="1" smtClean="0">
                <a:solidFill>
                  <a:srgbClr val="00B0F0"/>
                </a:solidFill>
                <a:latin typeface="Arial Black" pitchFamily="34" charset="0"/>
                <a:cs typeface="Aharoni" pitchFamily="2" charset="-79"/>
              </a:rPr>
              <a:t>вакуумировонной</a:t>
            </a:r>
            <a:r>
              <a:rPr lang="ru-RU" sz="2400" dirty="0" smtClean="0">
                <a:solidFill>
                  <a:srgbClr val="00B0F0"/>
                </a:solidFill>
                <a:latin typeface="Arial Black" pitchFamily="34" charset="0"/>
                <a:cs typeface="Aharoni" pitchFamily="2" charset="-79"/>
              </a:rPr>
              <a:t> или наполненной инертным газом, и нагревается до большой температуры с помощью электрического тока, который пропускается через него. В результате этого излучается видимый свет. Для нити накала используют сплав на основе </a:t>
            </a:r>
            <a:r>
              <a:rPr lang="ru-RU" sz="2400" smtClean="0">
                <a:solidFill>
                  <a:srgbClr val="00B0F0"/>
                </a:solidFill>
                <a:latin typeface="Arial Black" pitchFamily="34" charset="0"/>
                <a:cs typeface="Aharoni" pitchFamily="2" charset="-79"/>
              </a:rPr>
              <a:t>вольфрама.</a:t>
            </a:r>
            <a:endParaRPr lang="ru-RU" sz="2400" dirty="0">
              <a:solidFill>
                <a:srgbClr val="00B0F0"/>
              </a:solidFill>
              <a:latin typeface="Arial Black" pitchFamily="34" charset="0"/>
              <a:cs typeface="Aharoni" pitchFamily="2" charset="-79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globo-24880_en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Макет настольной лампы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92397359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92D050"/>
                </a:solidFill>
              </a:rPr>
              <a:t>Подготовить невысокую пластмассовую бутылочку .</a:t>
            </a:r>
          </a:p>
          <a:p>
            <a:r>
              <a:rPr lang="ru-RU" dirty="0" smtClean="0">
                <a:solidFill>
                  <a:srgbClr val="92D050"/>
                </a:solidFill>
              </a:rPr>
              <a:t>Аккуратно прорезать  в крышке бутылочки отверстие. </a:t>
            </a:r>
          </a:p>
          <a:p>
            <a:r>
              <a:rPr lang="ru-RU" dirty="0" smtClean="0">
                <a:solidFill>
                  <a:srgbClr val="92D050"/>
                </a:solidFill>
              </a:rPr>
              <a:t>Размер этого отверстия должен быть немного больше размера цоколя на лампочке </a:t>
            </a:r>
            <a:endParaRPr lang="ru-RU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 spd="med"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92D050"/>
                </a:solidFill>
              </a:rPr>
              <a:t>Разделить лист фольги пополам и</a:t>
            </a:r>
          </a:p>
          <a:p>
            <a:r>
              <a:rPr lang="ru-RU" dirty="0" smtClean="0">
                <a:solidFill>
                  <a:srgbClr val="92D050"/>
                </a:solidFill>
              </a:rPr>
              <a:t>Сложить так чтобы получились 2 разные полосы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92D050"/>
                </a:solidFill>
              </a:rPr>
              <a:t>Взять длинную полоску фольги , согните и соединить с её помощью батарейки .</a:t>
            </a:r>
          </a:p>
          <a:p>
            <a:r>
              <a:rPr lang="ru-RU" dirty="0" smtClean="0">
                <a:solidFill>
                  <a:srgbClr val="92D050"/>
                </a:solidFill>
              </a:rPr>
              <a:t>Батарейки должны быть обмотаны фольгой так  </a:t>
            </a:r>
            <a:endParaRPr lang="ru-RU" dirty="0">
              <a:solidFill>
                <a:srgbClr val="92D050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3714744" y="4143380"/>
            <a:ext cx="785818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 descr="цукенр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4071942"/>
            <a:ext cx="2428022" cy="1618049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92D050"/>
                </a:solidFill>
              </a:rPr>
              <a:t>Вставить  конструкцию в бутылочку свободным концом </a:t>
            </a:r>
          </a:p>
          <a:p>
            <a:endParaRPr lang="ru-RU" dirty="0" smtClean="0">
              <a:solidFill>
                <a:srgbClr val="92D050"/>
              </a:solidFill>
            </a:endParaRPr>
          </a:p>
          <a:p>
            <a:r>
              <a:rPr lang="ru-RU" dirty="0" smtClean="0">
                <a:solidFill>
                  <a:srgbClr val="92D050"/>
                </a:solidFill>
              </a:rPr>
              <a:t>Взять маленькую полоску фольги  ,продеть её в отверстие ,прорезанное в крышке бутылочки.</a:t>
            </a:r>
          </a:p>
          <a:p>
            <a:r>
              <a:rPr lang="ru-RU" dirty="0" smtClean="0">
                <a:solidFill>
                  <a:srgbClr val="92D050"/>
                </a:solidFill>
              </a:rPr>
              <a:t>Вставить  лампочку в отверстие крышки.</a:t>
            </a:r>
          </a:p>
          <a:p>
            <a:pPr>
              <a:buNone/>
            </a:pPr>
            <a:r>
              <a:rPr lang="ru-RU" dirty="0" smtClean="0">
                <a:solidFill>
                  <a:srgbClr val="92D050"/>
                </a:solidFill>
              </a:rPr>
              <a:t> 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4" name="Штриховая стрелка вправо 3"/>
          <p:cNvSpPr/>
          <p:nvPr/>
        </p:nvSpPr>
        <p:spPr>
          <a:xfrm rot="16200000">
            <a:off x="5005271" y="2352787"/>
            <a:ext cx="776533" cy="785818"/>
          </a:xfrm>
          <a:prstGeom prst="stripedRightArrow">
            <a:avLst>
              <a:gd name="adj1" fmla="val 44837"/>
              <a:gd name="adj2" fmla="val 1026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lampa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357694"/>
            <a:ext cx="8229600" cy="1399032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Что такое лампочка?</a:t>
            </a: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20160411_1323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  <p:pic>
        <p:nvPicPr>
          <p:cNvPr id="4" name="Рисунок 3" descr="IMG_20160411_132310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4286248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Надеть крышку на бутылочку , завинтить так , чтобы полоски фольги оказались над друг другом .</a:t>
            </a:r>
          </a:p>
          <a:p>
            <a:r>
              <a:rPr lang="ru-RU" dirty="0" smtClean="0"/>
              <a:t>Для того чтобы лампочка засветилась , нужно соединить полоски фольги.</a:t>
            </a:r>
          </a:p>
        </p:txBody>
      </p:sp>
    </p:spTree>
  </p:cSld>
  <p:clrMapOvr>
    <a:masterClrMapping/>
  </p:clrMapOvr>
  <p:transition spd="med"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osmos-ohuenno_11874508_orig_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" y="0"/>
            <a:ext cx="914403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34" y="5643578"/>
            <a:ext cx="7786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Цель проекта : узнать как работает лампочка и узнать о её истории.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>
              <a:buNone/>
            </a:pPr>
            <a:r>
              <a:rPr lang="ru-RU" dirty="0" smtClean="0">
                <a:solidFill>
                  <a:srgbClr val="92D050"/>
                </a:solidFill>
              </a:rPr>
              <a:t>Задачи проекта: </a:t>
            </a:r>
          </a:p>
          <a:p>
            <a:r>
              <a:rPr lang="ru-RU" dirty="0" smtClean="0">
                <a:solidFill>
                  <a:srgbClr val="92D050"/>
                </a:solidFill>
              </a:rPr>
              <a:t>- познакомиться с разнообразием источников света </a:t>
            </a:r>
          </a:p>
          <a:p>
            <a:r>
              <a:rPr lang="ru-RU" dirty="0" smtClean="0">
                <a:solidFill>
                  <a:srgbClr val="92D050"/>
                </a:solidFill>
              </a:rPr>
              <a:t>-познакомиться с историей развития источников света, их применением </a:t>
            </a:r>
          </a:p>
          <a:p>
            <a:r>
              <a:rPr lang="ru-RU" dirty="0" smtClean="0">
                <a:solidFill>
                  <a:srgbClr val="92D050"/>
                </a:solidFill>
              </a:rPr>
              <a:t>-создать действующий макет лампы накаливания.</a:t>
            </a:r>
            <a:endParaRPr lang="ru-RU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Какие источники света ты знаешь?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3" y="2571744"/>
          <a:ext cx="9144002" cy="350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6286"/>
                <a:gridCol w="1306286"/>
                <a:gridCol w="1306286"/>
                <a:gridCol w="1306286"/>
                <a:gridCol w="1306286"/>
                <a:gridCol w="1306286"/>
                <a:gridCol w="1306286"/>
              </a:tblGrid>
              <a:tr h="1750231">
                <a:tc>
                  <a:txBody>
                    <a:bodyPr/>
                    <a:lstStyle/>
                    <a:p>
                      <a:r>
                        <a:rPr lang="ru-RU" dirty="0" smtClean="0"/>
                        <a:t>Источники света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Солнце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Фонарик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Огонь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Люстра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Настольная лампа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Пол. сияние</a:t>
                      </a:r>
                      <a:endParaRPr lang="ru-RU" dirty="0"/>
                    </a:p>
                  </a:txBody>
                  <a:tcPr/>
                </a:tc>
              </a:tr>
              <a:tr h="1750231"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 учеников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 света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solidFill>
                  <a:srgbClr val="92D050"/>
                </a:solidFill>
              </a:rPr>
              <a:t>Естественный                    </a:t>
            </a:r>
            <a:r>
              <a:rPr lang="ru-RU" dirty="0" err="1" smtClean="0">
                <a:solidFill>
                  <a:srgbClr val="92D050"/>
                </a:solidFill>
              </a:rPr>
              <a:t>искуственный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714348" y="2071678"/>
            <a:ext cx="3214710" cy="16430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5643570" y="2071678"/>
            <a:ext cx="2643206" cy="17145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Естественные источники света - это природные объекты и явления, которые способны испускать видимый свет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7ba4159ea2c3d8696721046399332543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2357430"/>
            <a:ext cx="6096000" cy="40640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467862-Closeup-of-flaming-torch-on-blue-background-with-copy-space-Stock-Pho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16530"/>
            <a:ext cx="3214678" cy="214147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развития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92D050"/>
                </a:solidFill>
              </a:rPr>
              <a:t>10 000 лет до н.э  появился ФАКЕЛ</a:t>
            </a:r>
          </a:p>
          <a:p>
            <a:r>
              <a:rPr lang="ru-RU" dirty="0" smtClean="0">
                <a:solidFill>
                  <a:srgbClr val="92D050"/>
                </a:solidFill>
              </a:rPr>
              <a:t>2500 год до н.э   появилась глиняная лампа с маслом</a:t>
            </a:r>
          </a:p>
          <a:p>
            <a:r>
              <a:rPr lang="ru-RU" dirty="0" smtClean="0">
                <a:solidFill>
                  <a:srgbClr val="92D050"/>
                </a:solidFill>
              </a:rPr>
              <a:t> 500г до н.э появилась свеча из пчелиного воска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 descr="diva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4663961"/>
            <a:ext cx="2786082" cy="2194039"/>
          </a:xfrm>
          <a:prstGeom prst="rect">
            <a:avLst/>
          </a:prstGeom>
        </p:spPr>
      </p:pic>
      <p:pic>
        <p:nvPicPr>
          <p:cNvPr id="6" name="Рисунок 5" descr="f045d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60" y="4643446"/>
            <a:ext cx="3143240" cy="2214554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разное время источниками света занимались учёные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rgbClr val="92D050"/>
                </a:solidFill>
              </a:rPr>
              <a:t>Жорес Алфёров </a:t>
            </a:r>
          </a:p>
          <a:p>
            <a:endParaRPr lang="ru-RU" dirty="0" smtClean="0">
              <a:solidFill>
                <a:srgbClr val="92D050"/>
              </a:solidFill>
            </a:endParaRPr>
          </a:p>
          <a:p>
            <a:r>
              <a:rPr lang="ru-RU" dirty="0" smtClean="0">
                <a:solidFill>
                  <a:srgbClr val="92D050"/>
                </a:solidFill>
              </a:rPr>
              <a:t>Сергей Вавилов</a:t>
            </a:r>
          </a:p>
          <a:p>
            <a:endParaRPr lang="ru-RU" dirty="0" smtClean="0">
              <a:solidFill>
                <a:srgbClr val="92D050"/>
              </a:solidFill>
            </a:endParaRPr>
          </a:p>
          <a:p>
            <a:r>
              <a:rPr lang="ru-RU" dirty="0" smtClean="0">
                <a:solidFill>
                  <a:srgbClr val="92D050"/>
                </a:solidFill>
              </a:rPr>
              <a:t>Исаак Ньютон</a:t>
            </a:r>
          </a:p>
          <a:p>
            <a:endParaRPr lang="ru-RU" dirty="0" smtClean="0">
              <a:solidFill>
                <a:srgbClr val="92D050"/>
              </a:solidFill>
            </a:endParaRPr>
          </a:p>
          <a:p>
            <a:r>
              <a:rPr lang="ru-RU" dirty="0" smtClean="0">
                <a:solidFill>
                  <a:srgbClr val="92D050"/>
                </a:solidFill>
              </a:rPr>
              <a:t>Михаил Ломоносов</a:t>
            </a:r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4" name="Рисунок 3" descr="50333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1857364"/>
            <a:ext cx="1809731" cy="1357298"/>
          </a:xfrm>
          <a:prstGeom prst="rect">
            <a:avLst/>
          </a:prstGeom>
        </p:spPr>
      </p:pic>
      <p:pic>
        <p:nvPicPr>
          <p:cNvPr id="5" name="Рисунок 4" descr="93133_isaac_newton_biyografis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2330" y="2714620"/>
            <a:ext cx="1540291" cy="1516182"/>
          </a:xfrm>
          <a:prstGeom prst="rect">
            <a:avLst/>
          </a:prstGeom>
        </p:spPr>
      </p:pic>
      <p:pic>
        <p:nvPicPr>
          <p:cNvPr id="6" name="Рисунок 5" descr="38ec2ba3568e7903991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694" y="3571876"/>
            <a:ext cx="1352547" cy="1808218"/>
          </a:xfrm>
          <a:prstGeom prst="rect">
            <a:avLst/>
          </a:prstGeom>
        </p:spPr>
      </p:pic>
      <p:pic>
        <p:nvPicPr>
          <p:cNvPr id="7" name="Рисунок 6" descr="1364239144,465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9454" y="4929198"/>
            <a:ext cx="1160858" cy="154781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1872 году русский учёный Александр Николаевич Лодыгин создаёт первую лампу накаливания</a:t>
            </a:r>
            <a:endParaRPr lang="ru-RU" dirty="0"/>
          </a:p>
        </p:txBody>
      </p:sp>
      <p:pic>
        <p:nvPicPr>
          <p:cNvPr id="4" name="Содержимое 3" descr="i_0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flipH="1">
            <a:off x="6189221" y="3000372"/>
            <a:ext cx="2954779" cy="3857628"/>
          </a:xfrm>
        </p:spPr>
      </p:pic>
      <p:pic>
        <p:nvPicPr>
          <p:cNvPr id="5" name="Рисунок 4" descr="0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32859"/>
            <a:ext cx="5776372" cy="3225141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139</TotalTime>
  <Words>370</Words>
  <Application>Microsoft Office PowerPoint</Application>
  <PresentationFormat>Экран (4:3)</PresentationFormat>
  <Paragraphs>74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Яркая</vt:lpstr>
      <vt:lpstr>Cвет</vt:lpstr>
      <vt:lpstr> Что такое лампочка?</vt:lpstr>
      <vt:lpstr>Цель проекта : узнать как работает лампочка и узнать о её истории.</vt:lpstr>
      <vt:lpstr>Какие источники света ты знаешь?</vt:lpstr>
      <vt:lpstr>Источники света</vt:lpstr>
      <vt:lpstr>Естественные источники света - это природные объекты и явления, которые способны испускать видимый свет</vt:lpstr>
      <vt:lpstr>История развития</vt:lpstr>
      <vt:lpstr>В разное время источниками света занимались учёные</vt:lpstr>
      <vt:lpstr>В 1872 году русский учёный Александр Николаевич Лодыгин создаёт первую лампу накаливания</vt:lpstr>
      <vt:lpstr>В 1880 году американский учёный Томас Эдисон добавляет к лампочке Лодыгина резьбовой цоколь</vt:lpstr>
      <vt:lpstr>Виды современных ламп</vt:lpstr>
      <vt:lpstr>Применение источников света</vt:lpstr>
      <vt:lpstr>Механизм работы лампы накаливания</vt:lpstr>
      <vt:lpstr>Так что же такое лампочка?</vt:lpstr>
      <vt:lpstr>Макет настольной лампы</vt:lpstr>
      <vt:lpstr>План      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Cвет</dc:title>
  <dc:creator>home</dc:creator>
  <cp:lastModifiedBy>Учитель</cp:lastModifiedBy>
  <cp:revision>17</cp:revision>
  <dcterms:created xsi:type="dcterms:W3CDTF">2016-04-10T14:25:17Z</dcterms:created>
  <dcterms:modified xsi:type="dcterms:W3CDTF">2021-01-29T09:38:30Z</dcterms:modified>
</cp:coreProperties>
</file>