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9" r:id="rId6"/>
    <p:sldId id="260" r:id="rId7"/>
    <p:sldId id="273" r:id="rId8"/>
    <p:sldId id="276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00" autoAdjust="0"/>
  </p:normalViewPr>
  <p:slideViewPr>
    <p:cSldViewPr>
      <p:cViewPr varScale="1">
        <p:scale>
          <a:sx n="74" d="100"/>
          <a:sy n="74" d="100"/>
        </p:scale>
        <p:origin x="-10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297611-E158-4563-9742-DA322944F3C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7C432D-C14A-4AA2-BACD-10C1B4371F00}">
      <dgm:prSet phldrT="[Текст]" custT="1"/>
      <dgm:spPr/>
      <dgm:t>
        <a:bodyPr/>
        <a:lstStyle/>
        <a:p>
          <a:r>
            <a:rPr lang="ru-RU" sz="2800" dirty="0" smtClean="0"/>
            <a:t>Соединительные</a:t>
          </a:r>
          <a:endParaRPr lang="ru-RU" sz="2800" dirty="0"/>
        </a:p>
      </dgm:t>
    </dgm:pt>
    <dgm:pt modelId="{8CC7AFE2-8A0F-423D-BBF9-AB030B8EDB53}" type="parTrans" cxnId="{84A9F991-DFCD-4027-A09E-517D17509179}">
      <dgm:prSet/>
      <dgm:spPr/>
      <dgm:t>
        <a:bodyPr/>
        <a:lstStyle/>
        <a:p>
          <a:endParaRPr lang="ru-RU"/>
        </a:p>
      </dgm:t>
    </dgm:pt>
    <dgm:pt modelId="{2C8EB4CE-DBBF-46E5-B6E1-DCF7BE0B8872}" type="sibTrans" cxnId="{84A9F991-DFCD-4027-A09E-517D17509179}">
      <dgm:prSet/>
      <dgm:spPr/>
      <dgm:t>
        <a:bodyPr/>
        <a:lstStyle/>
        <a:p>
          <a:endParaRPr lang="ru-RU"/>
        </a:p>
      </dgm:t>
    </dgm:pt>
    <dgm:pt modelId="{F381A87B-17D6-417C-9D12-2303F424F72A}">
      <dgm:prSet phldrT="[Текст]" custT="1"/>
      <dgm:spPr/>
      <dgm:t>
        <a:bodyPr/>
        <a:lstStyle/>
        <a:p>
          <a:r>
            <a:rPr lang="ru-RU" sz="2000" i="1" dirty="0" smtClean="0"/>
            <a:t>И, да (</a:t>
          </a:r>
          <a:r>
            <a:rPr lang="ru-RU" sz="2000" i="0" dirty="0" smtClean="0"/>
            <a:t>в значении </a:t>
          </a:r>
          <a:r>
            <a:rPr lang="ru-RU" sz="2000" i="1" dirty="0" smtClean="0"/>
            <a:t>и),ни-ни, не только…но и…, как… так и …</a:t>
          </a:r>
          <a:endParaRPr lang="ru-RU" sz="2000" i="1" dirty="0"/>
        </a:p>
      </dgm:t>
    </dgm:pt>
    <dgm:pt modelId="{43304BF2-D119-47E0-B59F-AE45F019A9CE}" type="parTrans" cxnId="{979EDF6E-A30C-4CF9-B7F8-478445CD5550}">
      <dgm:prSet/>
      <dgm:spPr/>
      <dgm:t>
        <a:bodyPr/>
        <a:lstStyle/>
        <a:p>
          <a:endParaRPr lang="ru-RU"/>
        </a:p>
      </dgm:t>
    </dgm:pt>
    <dgm:pt modelId="{B11FA401-E461-4084-A4DF-0AFF9C7B571E}" type="sibTrans" cxnId="{979EDF6E-A30C-4CF9-B7F8-478445CD5550}">
      <dgm:prSet/>
      <dgm:spPr/>
      <dgm:t>
        <a:bodyPr/>
        <a:lstStyle/>
        <a:p>
          <a:endParaRPr lang="ru-RU"/>
        </a:p>
      </dgm:t>
    </dgm:pt>
    <dgm:pt modelId="{012EEA5F-9F49-4DA7-BC5F-FC55B5A089DF}">
      <dgm:prSet phldrT="[Текст]" custT="1"/>
      <dgm:spPr/>
      <dgm:t>
        <a:bodyPr/>
        <a:lstStyle/>
        <a:p>
          <a:r>
            <a:rPr lang="ru-RU" sz="2000" dirty="0" smtClean="0"/>
            <a:t>Дни стояли теплые </a:t>
          </a:r>
          <a:r>
            <a:rPr lang="ru-RU" sz="2000" i="1" dirty="0" smtClean="0"/>
            <a:t>и </a:t>
          </a:r>
          <a:r>
            <a:rPr lang="ru-RU" sz="2000" dirty="0" smtClean="0"/>
            <a:t>ласковые.</a:t>
          </a:r>
          <a:endParaRPr lang="ru-RU" sz="2000" dirty="0"/>
        </a:p>
      </dgm:t>
    </dgm:pt>
    <dgm:pt modelId="{E538D734-D947-471E-A1E2-04335C7B936E}" type="parTrans" cxnId="{EFA5285C-0274-4D97-81D0-ACB912E245DA}">
      <dgm:prSet/>
      <dgm:spPr/>
      <dgm:t>
        <a:bodyPr/>
        <a:lstStyle/>
        <a:p>
          <a:endParaRPr lang="ru-RU"/>
        </a:p>
      </dgm:t>
    </dgm:pt>
    <dgm:pt modelId="{D77D1DD3-C135-466A-A03B-B769D239977A}" type="sibTrans" cxnId="{EFA5285C-0274-4D97-81D0-ACB912E245DA}">
      <dgm:prSet/>
      <dgm:spPr/>
      <dgm:t>
        <a:bodyPr/>
        <a:lstStyle/>
        <a:p>
          <a:endParaRPr lang="ru-RU"/>
        </a:p>
      </dgm:t>
    </dgm:pt>
    <dgm:pt modelId="{DA14C4DE-D0BC-47FB-90E6-96FDCAE09B76}">
      <dgm:prSet phldrT="[Текст]" custT="1"/>
      <dgm:spPr/>
      <dgm:t>
        <a:bodyPr/>
        <a:lstStyle/>
        <a:p>
          <a:r>
            <a:rPr lang="ru-RU" sz="2800" dirty="0" smtClean="0"/>
            <a:t>Разделительные</a:t>
          </a:r>
          <a:endParaRPr lang="ru-RU" sz="2800" dirty="0"/>
        </a:p>
      </dgm:t>
    </dgm:pt>
    <dgm:pt modelId="{0849EC8D-7112-4DA7-B4B8-F209CA34787F}" type="parTrans" cxnId="{D8E63739-F024-44B2-97C5-D239BD38D69A}">
      <dgm:prSet/>
      <dgm:spPr/>
      <dgm:t>
        <a:bodyPr/>
        <a:lstStyle/>
        <a:p>
          <a:endParaRPr lang="ru-RU"/>
        </a:p>
      </dgm:t>
    </dgm:pt>
    <dgm:pt modelId="{393EA29D-4382-44A3-852B-3F436FCA3C39}" type="sibTrans" cxnId="{D8E63739-F024-44B2-97C5-D239BD38D69A}">
      <dgm:prSet/>
      <dgm:spPr/>
      <dgm:t>
        <a:bodyPr/>
        <a:lstStyle/>
        <a:p>
          <a:endParaRPr lang="ru-RU"/>
        </a:p>
      </dgm:t>
    </dgm:pt>
    <dgm:pt modelId="{14CF12BC-C7E8-4C69-9600-E392251662E1}">
      <dgm:prSet phldrT="[Текст]" custT="1"/>
      <dgm:spPr/>
      <dgm:t>
        <a:bodyPr/>
        <a:lstStyle/>
        <a:p>
          <a:r>
            <a:rPr lang="ru-RU" sz="2000" i="1" dirty="0" smtClean="0"/>
            <a:t>Или, либо, то – то, не то – не то</a:t>
          </a:r>
          <a:endParaRPr lang="ru-RU" sz="2000" i="1" dirty="0"/>
        </a:p>
      </dgm:t>
    </dgm:pt>
    <dgm:pt modelId="{4CDD4C45-F48E-4519-8528-D14ABA369D40}" type="parTrans" cxnId="{CE69DAB7-29E2-4A55-8996-338AB3384423}">
      <dgm:prSet/>
      <dgm:spPr/>
      <dgm:t>
        <a:bodyPr/>
        <a:lstStyle/>
        <a:p>
          <a:endParaRPr lang="ru-RU"/>
        </a:p>
      </dgm:t>
    </dgm:pt>
    <dgm:pt modelId="{6495CD8C-80E2-44B4-AE92-0D96D17093B2}" type="sibTrans" cxnId="{CE69DAB7-29E2-4A55-8996-338AB3384423}">
      <dgm:prSet/>
      <dgm:spPr/>
      <dgm:t>
        <a:bodyPr/>
        <a:lstStyle/>
        <a:p>
          <a:endParaRPr lang="ru-RU"/>
        </a:p>
      </dgm:t>
    </dgm:pt>
    <dgm:pt modelId="{05B8B1FF-64F2-4918-8753-654B39983FE7}">
      <dgm:prSet phldrT="[Текст]" custT="1"/>
      <dgm:spPr/>
      <dgm:t>
        <a:bodyPr/>
        <a:lstStyle/>
        <a:p>
          <a:r>
            <a:rPr lang="ru-RU" sz="2000" i="0" dirty="0" smtClean="0"/>
            <a:t>В воскресенье мы поедем за город </a:t>
          </a:r>
          <a:r>
            <a:rPr lang="ru-RU" sz="2000" i="1" dirty="0" smtClean="0"/>
            <a:t>или </a:t>
          </a:r>
          <a:r>
            <a:rPr lang="ru-RU" sz="2000" i="0" dirty="0" smtClean="0"/>
            <a:t>пойдем в музей.</a:t>
          </a:r>
          <a:endParaRPr lang="ru-RU" sz="2000" i="0" dirty="0"/>
        </a:p>
      </dgm:t>
    </dgm:pt>
    <dgm:pt modelId="{4596305A-F31B-4972-97CF-9507085938AF}" type="parTrans" cxnId="{4202E99F-5409-4701-9512-0E54F655897B}">
      <dgm:prSet/>
      <dgm:spPr/>
      <dgm:t>
        <a:bodyPr/>
        <a:lstStyle/>
        <a:p>
          <a:endParaRPr lang="ru-RU"/>
        </a:p>
      </dgm:t>
    </dgm:pt>
    <dgm:pt modelId="{4F9F53F6-F41B-4EBB-914B-341C5609E6AB}" type="sibTrans" cxnId="{4202E99F-5409-4701-9512-0E54F655897B}">
      <dgm:prSet/>
      <dgm:spPr/>
      <dgm:t>
        <a:bodyPr/>
        <a:lstStyle/>
        <a:p>
          <a:endParaRPr lang="ru-RU"/>
        </a:p>
      </dgm:t>
    </dgm:pt>
    <dgm:pt modelId="{61D9FEFB-A505-47CE-A331-4D5136A43516}">
      <dgm:prSet phldrT="[Текст]" custT="1"/>
      <dgm:spPr/>
      <dgm:t>
        <a:bodyPr/>
        <a:lstStyle/>
        <a:p>
          <a:r>
            <a:rPr lang="ru-RU" sz="2800" dirty="0" smtClean="0"/>
            <a:t>Противительные</a:t>
          </a:r>
          <a:endParaRPr lang="ru-RU" sz="2800" dirty="0"/>
        </a:p>
      </dgm:t>
    </dgm:pt>
    <dgm:pt modelId="{5E41464B-E319-46DB-9B51-5017396AD5E6}" type="parTrans" cxnId="{B6422D48-7462-4976-8CC6-701EB9792C08}">
      <dgm:prSet/>
      <dgm:spPr/>
      <dgm:t>
        <a:bodyPr/>
        <a:lstStyle/>
        <a:p>
          <a:endParaRPr lang="ru-RU"/>
        </a:p>
      </dgm:t>
    </dgm:pt>
    <dgm:pt modelId="{5B797C37-97F5-413A-A894-0F666D71376C}" type="sibTrans" cxnId="{B6422D48-7462-4976-8CC6-701EB9792C08}">
      <dgm:prSet/>
      <dgm:spPr/>
      <dgm:t>
        <a:bodyPr/>
        <a:lstStyle/>
        <a:p>
          <a:endParaRPr lang="ru-RU"/>
        </a:p>
      </dgm:t>
    </dgm:pt>
    <dgm:pt modelId="{77046244-4DFB-4302-A34F-9CB5AFC74415}">
      <dgm:prSet phldrT="[Текст]" custT="1"/>
      <dgm:spPr/>
      <dgm:t>
        <a:bodyPr/>
        <a:lstStyle/>
        <a:p>
          <a:r>
            <a:rPr lang="ru-RU" sz="2000" i="1" dirty="0" smtClean="0"/>
            <a:t>А, но, да (</a:t>
          </a:r>
          <a:r>
            <a:rPr lang="ru-RU" sz="2000" i="0" dirty="0" smtClean="0"/>
            <a:t>в значении </a:t>
          </a:r>
          <a:r>
            <a:rPr lang="ru-RU" sz="2000" i="1" dirty="0" smtClean="0"/>
            <a:t>но), зато, однако</a:t>
          </a:r>
          <a:endParaRPr lang="ru-RU" sz="2000" i="1" dirty="0"/>
        </a:p>
      </dgm:t>
    </dgm:pt>
    <dgm:pt modelId="{6DD2CEC0-088E-4600-B0AD-C5FE4E048C4C}" type="parTrans" cxnId="{C09A1038-C2A9-481D-9B40-1460E119A5F4}">
      <dgm:prSet/>
      <dgm:spPr/>
      <dgm:t>
        <a:bodyPr/>
        <a:lstStyle/>
        <a:p>
          <a:endParaRPr lang="ru-RU"/>
        </a:p>
      </dgm:t>
    </dgm:pt>
    <dgm:pt modelId="{90BE10CF-3C1F-457A-BACD-212C02392F60}" type="sibTrans" cxnId="{C09A1038-C2A9-481D-9B40-1460E119A5F4}">
      <dgm:prSet/>
      <dgm:spPr/>
      <dgm:t>
        <a:bodyPr/>
        <a:lstStyle/>
        <a:p>
          <a:endParaRPr lang="ru-RU"/>
        </a:p>
      </dgm:t>
    </dgm:pt>
    <dgm:pt modelId="{04A37727-5EE7-422E-884A-89EBE75F134D}">
      <dgm:prSet phldrT="[Текст]" custT="1"/>
      <dgm:spPr/>
      <dgm:t>
        <a:bodyPr/>
        <a:lstStyle/>
        <a:p>
          <a:r>
            <a:rPr lang="ru-RU" sz="2000" dirty="0" smtClean="0"/>
            <a:t>Мал золотник, </a:t>
          </a:r>
          <a:r>
            <a:rPr lang="ru-RU" sz="2000" i="1" dirty="0" smtClean="0"/>
            <a:t>да</a:t>
          </a:r>
          <a:r>
            <a:rPr lang="ru-RU" sz="2000" dirty="0" smtClean="0"/>
            <a:t> дорог.</a:t>
          </a:r>
          <a:endParaRPr lang="ru-RU" sz="2000" dirty="0"/>
        </a:p>
      </dgm:t>
    </dgm:pt>
    <dgm:pt modelId="{0D4254DA-8423-403C-A960-5229C97AA304}" type="parTrans" cxnId="{AD12EBBB-6DA9-463B-BD15-C2499EDA84A3}">
      <dgm:prSet/>
      <dgm:spPr/>
      <dgm:t>
        <a:bodyPr/>
        <a:lstStyle/>
        <a:p>
          <a:endParaRPr lang="ru-RU"/>
        </a:p>
      </dgm:t>
    </dgm:pt>
    <dgm:pt modelId="{312DA7A9-0836-44E9-BD0B-5D3091AA1A7C}" type="sibTrans" cxnId="{AD12EBBB-6DA9-463B-BD15-C2499EDA84A3}">
      <dgm:prSet/>
      <dgm:spPr/>
      <dgm:t>
        <a:bodyPr/>
        <a:lstStyle/>
        <a:p>
          <a:endParaRPr lang="ru-RU"/>
        </a:p>
      </dgm:t>
    </dgm:pt>
    <dgm:pt modelId="{B4D7D52F-07A7-4FCB-8325-2B8286EE472E}" type="pres">
      <dgm:prSet presAssocID="{73297611-E158-4563-9742-DA322944F3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DE2BAB-6A70-492B-A6C9-BD703FCAB4E0}" type="pres">
      <dgm:prSet presAssocID="{3B7C432D-C14A-4AA2-BACD-10C1B4371F00}" presName="linNode" presStyleCnt="0"/>
      <dgm:spPr/>
    </dgm:pt>
    <dgm:pt modelId="{62107040-CD6B-4115-9A7F-289493980683}" type="pres">
      <dgm:prSet presAssocID="{3B7C432D-C14A-4AA2-BACD-10C1B4371F0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08A529-1725-44CC-A9CE-975A31654690}" type="pres">
      <dgm:prSet presAssocID="{3B7C432D-C14A-4AA2-BACD-10C1B4371F0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18517-08BC-42AA-A866-0F0A828983F9}" type="pres">
      <dgm:prSet presAssocID="{2C8EB4CE-DBBF-46E5-B6E1-DCF7BE0B8872}" presName="sp" presStyleCnt="0"/>
      <dgm:spPr/>
    </dgm:pt>
    <dgm:pt modelId="{53B79AD1-A583-4244-98C7-8CFFEF7BFD68}" type="pres">
      <dgm:prSet presAssocID="{DA14C4DE-D0BC-47FB-90E6-96FDCAE09B76}" presName="linNode" presStyleCnt="0"/>
      <dgm:spPr/>
    </dgm:pt>
    <dgm:pt modelId="{9EB8DEFA-5C5C-46A2-9117-0CB07A06C610}" type="pres">
      <dgm:prSet presAssocID="{DA14C4DE-D0BC-47FB-90E6-96FDCAE09B7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56E52-544E-4A32-AEBD-4F59C6DB1EFC}" type="pres">
      <dgm:prSet presAssocID="{DA14C4DE-D0BC-47FB-90E6-96FDCAE09B7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7D658-979C-4E1A-B7AD-8FC7717F1E81}" type="pres">
      <dgm:prSet presAssocID="{393EA29D-4382-44A3-852B-3F436FCA3C39}" presName="sp" presStyleCnt="0"/>
      <dgm:spPr/>
    </dgm:pt>
    <dgm:pt modelId="{5422EE7F-720F-4674-8FE5-082221A27047}" type="pres">
      <dgm:prSet presAssocID="{61D9FEFB-A505-47CE-A331-4D5136A43516}" presName="linNode" presStyleCnt="0"/>
      <dgm:spPr/>
    </dgm:pt>
    <dgm:pt modelId="{BFB71FFF-FE82-4448-B729-96501F1A0D71}" type="pres">
      <dgm:prSet presAssocID="{61D9FEFB-A505-47CE-A331-4D5136A4351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11912D-85CE-437F-BB00-24494DB6F17A}" type="pres">
      <dgm:prSet presAssocID="{61D9FEFB-A505-47CE-A331-4D5136A4351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90581E-0AEE-4B1B-9A30-4C6221042772}" type="presOf" srcId="{012EEA5F-9F49-4DA7-BC5F-FC55B5A089DF}" destId="{2808A529-1725-44CC-A9CE-975A31654690}" srcOrd="0" destOrd="1" presId="urn:microsoft.com/office/officeart/2005/8/layout/vList5"/>
    <dgm:cxn modelId="{D8E63739-F024-44B2-97C5-D239BD38D69A}" srcId="{73297611-E158-4563-9742-DA322944F3C6}" destId="{DA14C4DE-D0BC-47FB-90E6-96FDCAE09B76}" srcOrd="1" destOrd="0" parTransId="{0849EC8D-7112-4DA7-B4B8-F209CA34787F}" sibTransId="{393EA29D-4382-44A3-852B-3F436FCA3C39}"/>
    <dgm:cxn modelId="{CE69DAB7-29E2-4A55-8996-338AB3384423}" srcId="{DA14C4DE-D0BC-47FB-90E6-96FDCAE09B76}" destId="{14CF12BC-C7E8-4C69-9600-E392251662E1}" srcOrd="0" destOrd="0" parTransId="{4CDD4C45-F48E-4519-8528-D14ABA369D40}" sibTransId="{6495CD8C-80E2-44B4-AE92-0D96D17093B2}"/>
    <dgm:cxn modelId="{8C97358C-2885-4831-ABB9-CDCB11F3C8FE}" type="presOf" srcId="{77046244-4DFB-4302-A34F-9CB5AFC74415}" destId="{4B11912D-85CE-437F-BB00-24494DB6F17A}" srcOrd="0" destOrd="0" presId="urn:microsoft.com/office/officeart/2005/8/layout/vList5"/>
    <dgm:cxn modelId="{5EA3A001-A960-445F-B515-5C04B5B9B8D2}" type="presOf" srcId="{3B7C432D-C14A-4AA2-BACD-10C1B4371F00}" destId="{62107040-CD6B-4115-9A7F-289493980683}" srcOrd="0" destOrd="0" presId="urn:microsoft.com/office/officeart/2005/8/layout/vList5"/>
    <dgm:cxn modelId="{AD12EBBB-6DA9-463B-BD15-C2499EDA84A3}" srcId="{61D9FEFB-A505-47CE-A331-4D5136A43516}" destId="{04A37727-5EE7-422E-884A-89EBE75F134D}" srcOrd="1" destOrd="0" parTransId="{0D4254DA-8423-403C-A960-5229C97AA304}" sibTransId="{312DA7A9-0836-44E9-BD0B-5D3091AA1A7C}"/>
    <dgm:cxn modelId="{8019E353-DB2F-4DE4-A6FF-E8F713B5CBA8}" type="presOf" srcId="{F381A87B-17D6-417C-9D12-2303F424F72A}" destId="{2808A529-1725-44CC-A9CE-975A31654690}" srcOrd="0" destOrd="0" presId="urn:microsoft.com/office/officeart/2005/8/layout/vList5"/>
    <dgm:cxn modelId="{4202E99F-5409-4701-9512-0E54F655897B}" srcId="{DA14C4DE-D0BC-47FB-90E6-96FDCAE09B76}" destId="{05B8B1FF-64F2-4918-8753-654B39983FE7}" srcOrd="1" destOrd="0" parTransId="{4596305A-F31B-4972-97CF-9507085938AF}" sibTransId="{4F9F53F6-F41B-4EBB-914B-341C5609E6AB}"/>
    <dgm:cxn modelId="{979EDF6E-A30C-4CF9-B7F8-478445CD5550}" srcId="{3B7C432D-C14A-4AA2-BACD-10C1B4371F00}" destId="{F381A87B-17D6-417C-9D12-2303F424F72A}" srcOrd="0" destOrd="0" parTransId="{43304BF2-D119-47E0-B59F-AE45F019A9CE}" sibTransId="{B11FA401-E461-4084-A4DF-0AFF9C7B571E}"/>
    <dgm:cxn modelId="{65B3A5D5-8F4C-4F17-AA0D-290AE6221396}" type="presOf" srcId="{61D9FEFB-A505-47CE-A331-4D5136A43516}" destId="{BFB71FFF-FE82-4448-B729-96501F1A0D71}" srcOrd="0" destOrd="0" presId="urn:microsoft.com/office/officeart/2005/8/layout/vList5"/>
    <dgm:cxn modelId="{EA0597D1-90D4-49D7-BCC5-1BE8EC5ECCB2}" type="presOf" srcId="{05B8B1FF-64F2-4918-8753-654B39983FE7}" destId="{6E856E52-544E-4A32-AEBD-4F59C6DB1EFC}" srcOrd="0" destOrd="1" presId="urn:microsoft.com/office/officeart/2005/8/layout/vList5"/>
    <dgm:cxn modelId="{3B6BC913-5F5F-449C-BC34-06A4FDAB1BCC}" type="presOf" srcId="{04A37727-5EE7-422E-884A-89EBE75F134D}" destId="{4B11912D-85CE-437F-BB00-24494DB6F17A}" srcOrd="0" destOrd="1" presId="urn:microsoft.com/office/officeart/2005/8/layout/vList5"/>
    <dgm:cxn modelId="{F712B57E-42A5-4192-A4DE-F7535A8D269E}" type="presOf" srcId="{DA14C4DE-D0BC-47FB-90E6-96FDCAE09B76}" destId="{9EB8DEFA-5C5C-46A2-9117-0CB07A06C610}" srcOrd="0" destOrd="0" presId="urn:microsoft.com/office/officeart/2005/8/layout/vList5"/>
    <dgm:cxn modelId="{A8CFFD65-19AC-4653-891B-B62F838BDFB0}" type="presOf" srcId="{14CF12BC-C7E8-4C69-9600-E392251662E1}" destId="{6E856E52-544E-4A32-AEBD-4F59C6DB1EFC}" srcOrd="0" destOrd="0" presId="urn:microsoft.com/office/officeart/2005/8/layout/vList5"/>
    <dgm:cxn modelId="{3FAC79A6-BD97-4C8C-A261-0381B3348EA1}" type="presOf" srcId="{73297611-E158-4563-9742-DA322944F3C6}" destId="{B4D7D52F-07A7-4FCB-8325-2B8286EE472E}" srcOrd="0" destOrd="0" presId="urn:microsoft.com/office/officeart/2005/8/layout/vList5"/>
    <dgm:cxn modelId="{EFA5285C-0274-4D97-81D0-ACB912E245DA}" srcId="{3B7C432D-C14A-4AA2-BACD-10C1B4371F00}" destId="{012EEA5F-9F49-4DA7-BC5F-FC55B5A089DF}" srcOrd="1" destOrd="0" parTransId="{E538D734-D947-471E-A1E2-04335C7B936E}" sibTransId="{D77D1DD3-C135-466A-A03B-B769D239977A}"/>
    <dgm:cxn modelId="{B6422D48-7462-4976-8CC6-701EB9792C08}" srcId="{73297611-E158-4563-9742-DA322944F3C6}" destId="{61D9FEFB-A505-47CE-A331-4D5136A43516}" srcOrd="2" destOrd="0" parTransId="{5E41464B-E319-46DB-9B51-5017396AD5E6}" sibTransId="{5B797C37-97F5-413A-A894-0F666D71376C}"/>
    <dgm:cxn modelId="{C09A1038-C2A9-481D-9B40-1460E119A5F4}" srcId="{61D9FEFB-A505-47CE-A331-4D5136A43516}" destId="{77046244-4DFB-4302-A34F-9CB5AFC74415}" srcOrd="0" destOrd="0" parTransId="{6DD2CEC0-088E-4600-B0AD-C5FE4E048C4C}" sibTransId="{90BE10CF-3C1F-457A-BACD-212C02392F60}"/>
    <dgm:cxn modelId="{84A9F991-DFCD-4027-A09E-517D17509179}" srcId="{73297611-E158-4563-9742-DA322944F3C6}" destId="{3B7C432D-C14A-4AA2-BACD-10C1B4371F00}" srcOrd="0" destOrd="0" parTransId="{8CC7AFE2-8A0F-423D-BBF9-AB030B8EDB53}" sibTransId="{2C8EB4CE-DBBF-46E5-B6E1-DCF7BE0B8872}"/>
    <dgm:cxn modelId="{5B6DEE47-E53C-42F7-8798-0ADC17CE8341}" type="presParOf" srcId="{B4D7D52F-07A7-4FCB-8325-2B8286EE472E}" destId="{ACDE2BAB-6A70-492B-A6C9-BD703FCAB4E0}" srcOrd="0" destOrd="0" presId="urn:microsoft.com/office/officeart/2005/8/layout/vList5"/>
    <dgm:cxn modelId="{BE3868B5-0B99-4567-87EB-F1BF34BCD2BB}" type="presParOf" srcId="{ACDE2BAB-6A70-492B-A6C9-BD703FCAB4E0}" destId="{62107040-CD6B-4115-9A7F-289493980683}" srcOrd="0" destOrd="0" presId="urn:microsoft.com/office/officeart/2005/8/layout/vList5"/>
    <dgm:cxn modelId="{6FE54BC6-589E-4097-BCF2-FC5072163AE9}" type="presParOf" srcId="{ACDE2BAB-6A70-492B-A6C9-BD703FCAB4E0}" destId="{2808A529-1725-44CC-A9CE-975A31654690}" srcOrd="1" destOrd="0" presId="urn:microsoft.com/office/officeart/2005/8/layout/vList5"/>
    <dgm:cxn modelId="{A6F5346E-9B96-4B4A-8218-84B1982E6F0E}" type="presParOf" srcId="{B4D7D52F-07A7-4FCB-8325-2B8286EE472E}" destId="{2FD18517-08BC-42AA-A866-0F0A828983F9}" srcOrd="1" destOrd="0" presId="urn:microsoft.com/office/officeart/2005/8/layout/vList5"/>
    <dgm:cxn modelId="{08353916-7D7C-4051-9730-A53D28E9B1A1}" type="presParOf" srcId="{B4D7D52F-07A7-4FCB-8325-2B8286EE472E}" destId="{53B79AD1-A583-4244-98C7-8CFFEF7BFD68}" srcOrd="2" destOrd="0" presId="urn:microsoft.com/office/officeart/2005/8/layout/vList5"/>
    <dgm:cxn modelId="{2D022BE4-A1CA-4F39-9F8E-E4D21FAA365F}" type="presParOf" srcId="{53B79AD1-A583-4244-98C7-8CFFEF7BFD68}" destId="{9EB8DEFA-5C5C-46A2-9117-0CB07A06C610}" srcOrd="0" destOrd="0" presId="urn:microsoft.com/office/officeart/2005/8/layout/vList5"/>
    <dgm:cxn modelId="{2027E37D-A8B7-4FF1-933B-B029DC8E2C00}" type="presParOf" srcId="{53B79AD1-A583-4244-98C7-8CFFEF7BFD68}" destId="{6E856E52-544E-4A32-AEBD-4F59C6DB1EFC}" srcOrd="1" destOrd="0" presId="urn:microsoft.com/office/officeart/2005/8/layout/vList5"/>
    <dgm:cxn modelId="{7688B1BD-843E-455C-A412-2C42420B063E}" type="presParOf" srcId="{B4D7D52F-07A7-4FCB-8325-2B8286EE472E}" destId="{83B7D658-979C-4E1A-B7AD-8FC7717F1E81}" srcOrd="3" destOrd="0" presId="urn:microsoft.com/office/officeart/2005/8/layout/vList5"/>
    <dgm:cxn modelId="{F3843698-DD29-4664-B9B7-26DF20A362F1}" type="presParOf" srcId="{B4D7D52F-07A7-4FCB-8325-2B8286EE472E}" destId="{5422EE7F-720F-4674-8FE5-082221A27047}" srcOrd="4" destOrd="0" presId="urn:microsoft.com/office/officeart/2005/8/layout/vList5"/>
    <dgm:cxn modelId="{4BCE8B04-CF39-4F46-995A-0C13146C8AFE}" type="presParOf" srcId="{5422EE7F-720F-4674-8FE5-082221A27047}" destId="{BFB71FFF-FE82-4448-B729-96501F1A0D71}" srcOrd="0" destOrd="0" presId="urn:microsoft.com/office/officeart/2005/8/layout/vList5"/>
    <dgm:cxn modelId="{F3640CE5-581D-41F4-B19B-561FD82FF09D}" type="presParOf" srcId="{5422EE7F-720F-4674-8FE5-082221A27047}" destId="{4B11912D-85CE-437F-BB00-24494DB6F1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08A529-1725-44CC-A9CE-975A31654690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/>
            <a:t>И, да (</a:t>
          </a:r>
          <a:r>
            <a:rPr lang="ru-RU" sz="2000" i="0" kern="1200" dirty="0" smtClean="0"/>
            <a:t>в значении </a:t>
          </a:r>
          <a:r>
            <a:rPr lang="ru-RU" sz="2000" i="1" kern="1200" dirty="0" smtClean="0"/>
            <a:t>и),ни-ни, не только…но и…, как… так и …</a:t>
          </a:r>
          <a:endParaRPr lang="ru-RU" sz="2000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Дни стояли теплые </a:t>
          </a:r>
          <a:r>
            <a:rPr lang="ru-RU" sz="2000" i="1" kern="1200" dirty="0" smtClean="0"/>
            <a:t>и </a:t>
          </a:r>
          <a:r>
            <a:rPr lang="ru-RU" sz="2000" kern="1200" dirty="0" smtClean="0"/>
            <a:t>ласковые.</a:t>
          </a:r>
          <a:endParaRPr lang="ru-RU" sz="2000" kern="1200" dirty="0"/>
        </a:p>
      </dsp:txBody>
      <dsp:txXfrm rot="5400000">
        <a:off x="4449710" y="-1601930"/>
        <a:ext cx="1256514" cy="4779264"/>
      </dsp:txXfrm>
    </dsp:sp>
    <dsp:sp modelId="{62107040-CD6B-4115-9A7F-289493980683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Соединительные</a:t>
          </a:r>
          <a:endParaRPr lang="ru-RU" sz="2800" kern="1200" dirty="0"/>
        </a:p>
      </dsp:txBody>
      <dsp:txXfrm>
        <a:off x="0" y="2379"/>
        <a:ext cx="2688336" cy="1570642"/>
      </dsp:txXfrm>
    </dsp:sp>
    <dsp:sp modelId="{6E856E52-544E-4A32-AEBD-4F59C6DB1EFC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/>
            <a:t>Или, либо, то – то, не то – не то</a:t>
          </a:r>
          <a:endParaRPr lang="ru-RU" sz="2000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0" kern="1200" dirty="0" smtClean="0"/>
            <a:t>В воскресенье мы поедем за город </a:t>
          </a:r>
          <a:r>
            <a:rPr lang="ru-RU" sz="2000" i="1" kern="1200" dirty="0" smtClean="0"/>
            <a:t>или </a:t>
          </a:r>
          <a:r>
            <a:rPr lang="ru-RU" sz="2000" i="0" kern="1200" dirty="0" smtClean="0"/>
            <a:t>пойдем в музей.</a:t>
          </a:r>
          <a:endParaRPr lang="ru-RU" sz="2000" i="0" kern="1200" dirty="0"/>
        </a:p>
      </dsp:txBody>
      <dsp:txXfrm rot="5400000">
        <a:off x="4449710" y="47243"/>
        <a:ext cx="1256514" cy="4779264"/>
      </dsp:txXfrm>
    </dsp:sp>
    <dsp:sp modelId="{9EB8DEFA-5C5C-46A2-9117-0CB07A06C610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Разделительные</a:t>
          </a:r>
          <a:endParaRPr lang="ru-RU" sz="2800" kern="1200" dirty="0"/>
        </a:p>
      </dsp:txBody>
      <dsp:txXfrm>
        <a:off x="0" y="1651554"/>
        <a:ext cx="2688336" cy="1570642"/>
      </dsp:txXfrm>
    </dsp:sp>
    <dsp:sp modelId="{4B11912D-85CE-437F-BB00-24494DB6F17A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/>
            <a:t>А, но, да (</a:t>
          </a:r>
          <a:r>
            <a:rPr lang="ru-RU" sz="2000" i="0" kern="1200" dirty="0" smtClean="0"/>
            <a:t>в значении </a:t>
          </a:r>
          <a:r>
            <a:rPr lang="ru-RU" sz="2000" i="1" kern="1200" dirty="0" smtClean="0"/>
            <a:t>но), зато, однако</a:t>
          </a:r>
          <a:endParaRPr lang="ru-RU" sz="2000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Мал золотник, </a:t>
          </a:r>
          <a:r>
            <a:rPr lang="ru-RU" sz="2000" i="1" kern="1200" dirty="0" smtClean="0"/>
            <a:t>да</a:t>
          </a:r>
          <a:r>
            <a:rPr lang="ru-RU" sz="2000" kern="1200" dirty="0" smtClean="0"/>
            <a:t> дорог.</a:t>
          </a:r>
          <a:endParaRPr lang="ru-RU" sz="2000" kern="1200" dirty="0"/>
        </a:p>
      </dsp:txBody>
      <dsp:txXfrm rot="5400000">
        <a:off x="4449710" y="1696418"/>
        <a:ext cx="1256514" cy="4779264"/>
      </dsp:txXfrm>
    </dsp:sp>
    <dsp:sp modelId="{BFB71FFF-FE82-4448-B729-96501F1A0D71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Противительные</a:t>
          </a:r>
          <a:endParaRPr lang="ru-RU" sz="2800" kern="1200" dirty="0"/>
        </a:p>
      </dsp:txBody>
      <dsp:txXfrm>
        <a:off x="0" y="3300729"/>
        <a:ext cx="2688336" cy="1570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32AACDF-771F-4334-8DA7-EDEDC8671CCF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A2A3CBD-4A48-467B-AB52-86B01ED01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1" y="357166"/>
            <a:ext cx="785818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 урока: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«ОЧП и 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знаки препинания при них»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61554" y="4000505"/>
            <a:ext cx="571090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3116"/>
            <a:ext cx="7467600" cy="1143000"/>
          </a:xfrm>
        </p:spPr>
        <p:txBody>
          <a:bodyPr>
            <a:noAutofit/>
          </a:bodyPr>
          <a:lstStyle/>
          <a:p>
            <a:pPr algn="r"/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8000" dirty="0" smtClean="0"/>
              <a:t>Спасибо за внимание</a:t>
            </a:r>
            <a:endParaRPr lang="ru-RU" sz="8000" dirty="0"/>
          </a:p>
        </p:txBody>
      </p:sp>
      <p:pic>
        <p:nvPicPr>
          <p:cNvPr id="4" name="Содержимое 3" descr="kolokolchiki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3357562"/>
            <a:ext cx="3116263" cy="31162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Цели урока: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1.Закрепить знания об однородных членах предложения.</a:t>
            </a:r>
          </a:p>
          <a:p>
            <a:endParaRPr lang="ru-RU" sz="2800" dirty="0" smtClean="0"/>
          </a:p>
          <a:p>
            <a:r>
              <a:rPr lang="ru-RU" sz="2800" dirty="0" smtClean="0"/>
              <a:t>2.Отработать навыки постановки знаков препинания в предложениях с однородными членами.</a:t>
            </a:r>
          </a:p>
          <a:p>
            <a:endParaRPr lang="ru-RU" sz="2800" dirty="0" smtClean="0"/>
          </a:p>
          <a:p>
            <a:r>
              <a:rPr lang="ru-RU" sz="2800" dirty="0" smtClean="0"/>
              <a:t>3.Отработать навыки работы с тестовой технологией (в рамках подготовки к ОГЭ).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Типы сочинительных союзов</a:t>
            </a:r>
            <a:br>
              <a:rPr lang="ru-RU" dirty="0" smtClean="0"/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Задание: исправь ошибки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А) ИЛИ - разделительный</a:t>
            </a:r>
          </a:p>
          <a:p>
            <a:r>
              <a:rPr lang="ru-RU" sz="2800" dirty="0" smtClean="0"/>
              <a:t>Б) ЗАТО - разделительный</a:t>
            </a:r>
          </a:p>
          <a:p>
            <a:r>
              <a:rPr lang="ru-RU" sz="2800" dirty="0" smtClean="0"/>
              <a:t>В) НИ- НИ - соединительный</a:t>
            </a:r>
          </a:p>
          <a:p>
            <a:r>
              <a:rPr lang="ru-RU" sz="2800" dirty="0" smtClean="0"/>
              <a:t>Г) НЕ ТОЛЬКО,…НО И…- разделительный</a:t>
            </a:r>
          </a:p>
          <a:p>
            <a:r>
              <a:rPr lang="ru-RU" sz="2800" dirty="0" smtClean="0"/>
              <a:t>Д) А - противительный</a:t>
            </a:r>
          </a:p>
          <a:p>
            <a:r>
              <a:rPr lang="ru-RU" sz="2800" dirty="0" smtClean="0"/>
              <a:t>Е) НЕ ТО,…  НЕ ТО- разделительный</a:t>
            </a:r>
          </a:p>
          <a:p>
            <a:r>
              <a:rPr lang="ru-RU" sz="2800" dirty="0" smtClean="0"/>
              <a:t>З) ДА (в значении и )- соединительный</a:t>
            </a:r>
          </a:p>
          <a:p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Сочинительные союзы: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себя!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58204" cy="5545282"/>
          </a:xfrm>
        </p:spPr>
        <p:txBody>
          <a:bodyPr>
            <a:normAutofit/>
          </a:bodyPr>
          <a:lstStyle/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А) ИЛИ - разделительный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Б) ЗАТО - </a:t>
            </a:r>
            <a:r>
              <a:rPr lang="ru-RU" sz="2800" dirty="0" smtClean="0">
                <a:solidFill>
                  <a:srgbClr val="C00000"/>
                </a:solidFill>
              </a:rPr>
              <a:t>противительный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В) НИ- НИ - соединительный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Г) НЕ ТОЛЬКО,…НО И…-</a:t>
            </a:r>
            <a:r>
              <a:rPr lang="ru-RU" sz="2800" dirty="0" smtClean="0">
                <a:solidFill>
                  <a:srgbClr val="C00000"/>
                </a:solidFill>
              </a:rPr>
              <a:t> соединительный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Д) А - противительный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Е) НЕ ТО,…  НЕ ТО- разделительный</a:t>
            </a:r>
          </a:p>
          <a:p>
            <a:pPr lvl="0">
              <a:buClr>
                <a:srgbClr val="4F81BD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З) ДА (в значении и )- соединительный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себя!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Ключ</a:t>
            </a:r>
          </a:p>
          <a:p>
            <a:pPr algn="ctr"/>
            <a:endParaRPr lang="ru-RU" sz="2000" dirty="0" smtClean="0"/>
          </a:p>
          <a:p>
            <a:pPr algn="ctr"/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r>
              <a:rPr lang="ru-RU" sz="3200" dirty="0" smtClean="0"/>
              <a:t>«3» - 3 правильных ответов</a:t>
            </a:r>
          </a:p>
          <a:p>
            <a:r>
              <a:rPr lang="ru-RU" sz="3200" dirty="0" smtClean="0"/>
              <a:t>«4» - 4 правильных ответов</a:t>
            </a:r>
          </a:p>
          <a:p>
            <a:r>
              <a:rPr lang="ru-RU" sz="3200" dirty="0" smtClean="0"/>
              <a:t>«5» - 5 правильных ответов</a:t>
            </a:r>
          </a:p>
          <a:p>
            <a:endParaRPr lang="ru-RU" sz="2000" b="1" i="1" dirty="0">
              <a:solidFill>
                <a:srgbClr val="92D05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397000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0296614_ZOZH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976554"/>
            <a:ext cx="5822169" cy="3881446"/>
          </a:xfrm>
        </p:spPr>
      </p:pic>
      <p:pic>
        <p:nvPicPr>
          <p:cNvPr id="5" name="Рисунок 4" descr="i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992" y="2250249"/>
            <a:ext cx="3214726" cy="4822089"/>
          </a:xfrm>
          <a:prstGeom prst="rect">
            <a:avLst/>
          </a:prstGeom>
        </p:spPr>
      </p:pic>
      <p:pic>
        <p:nvPicPr>
          <p:cNvPr id="6" name="Рисунок 5" descr="morninggym4_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-214338"/>
            <a:ext cx="5026792" cy="3286148"/>
          </a:xfrm>
          <a:prstGeom prst="rect">
            <a:avLst/>
          </a:prstGeom>
        </p:spPr>
      </p:pic>
      <p:pic>
        <p:nvPicPr>
          <p:cNvPr id="7" name="Рисунок 6" descr="189076_18285_f_1695825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62122" y="0"/>
            <a:ext cx="4181878" cy="2786058"/>
          </a:xfrm>
          <a:prstGeom prst="rect">
            <a:avLst/>
          </a:prstGeom>
        </p:spPr>
      </p:pic>
      <p:pic>
        <p:nvPicPr>
          <p:cNvPr id="8" name="Рисунок 7" descr="45f7d4e5664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28860" y="1928802"/>
            <a:ext cx="4619636" cy="2165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Сочинение-миниатюра на тему «Здоровый образ жизни»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Здоровый образ жизни – это основа нашего существования. Мы все хотим быть красивыми и успешными, но для этого мы должны…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1) дописать сочинение-миниатюру на тему </a:t>
            </a:r>
            <a:r>
              <a:rPr lang="ru-RU" sz="3600" dirty="0" smtClean="0"/>
              <a:t>«Здоровый образ жизни»</a:t>
            </a:r>
            <a:endParaRPr lang="ru-RU" sz="3600" dirty="0" smtClean="0"/>
          </a:p>
          <a:p>
            <a:pPr algn="just"/>
            <a:r>
              <a:rPr lang="ru-RU" sz="3600" dirty="0" smtClean="0"/>
              <a:t>2) упр. 201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300</TotalTime>
  <Words>303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Слайд 1</vt:lpstr>
      <vt:lpstr>Цели урока:</vt:lpstr>
      <vt:lpstr>Типы сочинительных союзов Задание: исправь ошибки</vt:lpstr>
      <vt:lpstr>Сочинительные союзы:</vt:lpstr>
      <vt:lpstr>Проверь себя! </vt:lpstr>
      <vt:lpstr>Проверь себя! </vt:lpstr>
      <vt:lpstr>Слайд 7</vt:lpstr>
      <vt:lpstr>Сочинение-миниатюра на тему «Здоровый образ жизни»</vt:lpstr>
      <vt:lpstr>Домашнее задание</vt:lpstr>
      <vt:lpstr>   Спасибо за внимание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1</cp:lastModifiedBy>
  <cp:revision>36</cp:revision>
  <dcterms:created xsi:type="dcterms:W3CDTF">2008-01-31T13:29:30Z</dcterms:created>
  <dcterms:modified xsi:type="dcterms:W3CDTF">2014-01-29T03:28:55Z</dcterms:modified>
</cp:coreProperties>
</file>