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2620888"/>
          </a:xfrm>
        </p:spPr>
        <p:txBody>
          <a:bodyPr>
            <a:normAutofit/>
          </a:bodyPr>
          <a:lstStyle/>
          <a:p>
            <a:r>
              <a:rPr lang="ru-RU" sz="5400" dirty="0" smtClean="0"/>
              <a:t>Знаток</a:t>
            </a:r>
            <a:br>
              <a:rPr lang="ru-RU" sz="5400" dirty="0" smtClean="0"/>
            </a:br>
            <a:r>
              <a:rPr lang="ru-RU" sz="5400" smtClean="0"/>
              <a:t>изобразительного искусства 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3973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,2 Answers,B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857232"/>
            <a:ext cx="6858048" cy="2357454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FF0000"/>
                </a:solidFill>
              </a:rPr>
              <a:t>Вопрос </a:t>
            </a:r>
            <a:r>
              <a:rPr lang="ru-RU" sz="3600" dirty="0" smtClean="0">
                <a:solidFill>
                  <a:srgbClr val="FF0000"/>
                </a:solidFill>
              </a:rPr>
              <a:t>№ 1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4000" dirty="0">
                <a:solidFill>
                  <a:schemeClr val="tx1"/>
                </a:solidFill>
                <a:latin typeface="Cambria" pitchFamily="18" charset="0"/>
              </a:rPr>
              <a:t>Какие цвета считаются холодными?</a:t>
            </a:r>
            <a:r>
              <a:rPr lang="ru-RU" sz="4000" dirty="0">
                <a:solidFill>
                  <a:schemeClr val="tx2"/>
                </a:solidFill>
                <a:latin typeface="Cambria" pitchFamily="18" charset="0"/>
              </a:rPr>
              <a:t/>
            </a:r>
            <a:br>
              <a:rPr lang="ru-RU" sz="4000" dirty="0">
                <a:solidFill>
                  <a:schemeClr val="tx2"/>
                </a:solidFill>
                <a:latin typeface="Cambria" pitchFamily="18" charset="0"/>
              </a:rPr>
            </a:br>
            <a:endParaRPr lang="ru-RU" sz="4000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91680" y="3286124"/>
            <a:ext cx="5688632" cy="2286016"/>
          </a:xfrm>
        </p:spPr>
        <p:txBody>
          <a:bodyPr>
            <a:normAutofit fontScale="77500" lnSpcReduction="20000"/>
          </a:bodyPr>
          <a:lstStyle/>
          <a:p>
            <a:r>
              <a:rPr lang="ru-RU" sz="4400" dirty="0"/>
              <a:t>А. </a:t>
            </a:r>
            <a:r>
              <a:rPr lang="ru-RU" sz="4400" dirty="0" smtClean="0"/>
              <a:t>  </a:t>
            </a:r>
            <a:r>
              <a:rPr lang="ru-RU" sz="4400" b="1" dirty="0" smtClean="0">
                <a:latin typeface="Cambria" pitchFamily="18" charset="0"/>
                <a:ea typeface="Calibri"/>
                <a:cs typeface="Times New Roman"/>
              </a:rPr>
              <a:t>Жёлтый</a:t>
            </a:r>
            <a:r>
              <a:rPr lang="ru-RU" sz="4400" b="1" dirty="0">
                <a:latin typeface="Cambria" pitchFamily="18" charset="0"/>
                <a:ea typeface="Calibri"/>
                <a:cs typeface="Times New Roman"/>
              </a:rPr>
              <a:t>, оранжевый</a:t>
            </a:r>
          </a:p>
          <a:p>
            <a:endParaRPr lang="ru-RU" sz="4400" dirty="0"/>
          </a:p>
          <a:p>
            <a:r>
              <a:rPr lang="ru-RU" sz="4400" dirty="0"/>
              <a:t>В. </a:t>
            </a:r>
            <a:r>
              <a:rPr lang="ru-RU" sz="4400" dirty="0" smtClean="0"/>
              <a:t>  </a:t>
            </a:r>
            <a:r>
              <a:rPr lang="ru-RU" sz="4400" b="1" dirty="0" smtClean="0">
                <a:latin typeface="Cambria" pitchFamily="18" charset="0"/>
                <a:ea typeface="Calibri"/>
                <a:cs typeface="Times New Roman"/>
              </a:rPr>
              <a:t>Голубой</a:t>
            </a:r>
            <a:r>
              <a:rPr lang="ru-RU" sz="4400" b="1" dirty="0">
                <a:latin typeface="Cambria" pitchFamily="18" charset="0"/>
                <a:ea typeface="Calibri"/>
                <a:cs typeface="Times New Roman"/>
              </a:rPr>
              <a:t>, фиолетовый</a:t>
            </a:r>
          </a:p>
          <a:p>
            <a:endParaRPr lang="ru-RU" sz="4400" dirty="0"/>
          </a:p>
          <a:p>
            <a:pPr marL="0" indent="0">
              <a:buNone/>
            </a:pPr>
            <a:endParaRPr lang="ru-RU" sz="4400" dirty="0"/>
          </a:p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909585" y="3212976"/>
            <a:ext cx="571504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А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979983" y="4221088"/>
            <a:ext cx="571504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В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58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,3 Answers,B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2225668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FF0000"/>
                </a:solidFill>
              </a:rPr>
              <a:t>Вопрос № </a:t>
            </a:r>
            <a:r>
              <a:rPr lang="ru-RU" sz="2800" dirty="0" smtClean="0">
                <a:solidFill>
                  <a:srgbClr val="FF0000"/>
                </a:solidFill>
              </a:rPr>
              <a:t>2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3200" dirty="0" smtClean="0">
                <a:solidFill>
                  <a:schemeClr val="tx1"/>
                </a:solidFill>
                <a:latin typeface="Cambria" pitchFamily="18" charset="0"/>
              </a:rPr>
              <a:t>Какие изделия </a:t>
            </a:r>
            <a:r>
              <a:rPr lang="ru-RU" sz="3200" dirty="0" err="1" smtClean="0">
                <a:solidFill>
                  <a:schemeClr val="tx1"/>
                </a:solidFill>
                <a:latin typeface="Cambria" pitchFamily="18" charset="0"/>
              </a:rPr>
              <a:t>расписанны</a:t>
            </a:r>
            <a:r>
              <a:rPr lang="ru-RU" sz="3200" dirty="0" smtClean="0">
                <a:solidFill>
                  <a:schemeClr val="tx1"/>
                </a:solidFill>
                <a:latin typeface="Cambria" pitchFamily="18" charset="0"/>
              </a:rPr>
              <a:t> в технике </a:t>
            </a:r>
            <a:r>
              <a:rPr lang="ru-RU" sz="3200" b="1" dirty="0" smtClean="0">
                <a:solidFill>
                  <a:schemeClr val="tx1"/>
                </a:solidFill>
                <a:latin typeface="Cambria" pitchFamily="18" charset="0"/>
              </a:rPr>
              <a:t>гжель</a:t>
            </a:r>
            <a:r>
              <a:rPr lang="ru-RU" sz="3200" dirty="0" smtClean="0">
                <a:solidFill>
                  <a:schemeClr val="tx1"/>
                </a:solidFill>
                <a:latin typeface="Cambria" pitchFamily="18" charset="0"/>
              </a:rPr>
              <a:t>?</a:t>
            </a:r>
            <a:endParaRPr lang="ru-RU" sz="3600" dirty="0">
              <a:solidFill>
                <a:schemeClr val="tx2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35171051"/>
              </p:ext>
            </p:extLst>
          </p:nvPr>
        </p:nvGraphicFramePr>
        <p:xfrm>
          <a:off x="457200" y="2786061"/>
          <a:ext cx="8043890" cy="3643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6040"/>
                <a:gridCol w="2643206"/>
                <a:gridCol w="2714644"/>
              </a:tblGrid>
              <a:tr h="110728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25360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Овал 8"/>
          <p:cNvSpPr/>
          <p:nvPr/>
        </p:nvSpPr>
        <p:spPr>
          <a:xfrm>
            <a:off x="1357290" y="2928934"/>
            <a:ext cx="857256" cy="9286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500166" y="3071810"/>
            <a:ext cx="50006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3600" dirty="0" smtClean="0"/>
              <a:t>А</a:t>
            </a:r>
            <a:endParaRPr lang="ru-RU" sz="3600" dirty="0"/>
          </a:p>
        </p:txBody>
      </p:sp>
      <p:sp>
        <p:nvSpPr>
          <p:cNvPr id="14" name="Овал 13"/>
          <p:cNvSpPr/>
          <p:nvPr/>
        </p:nvSpPr>
        <p:spPr>
          <a:xfrm>
            <a:off x="4143372" y="2857496"/>
            <a:ext cx="928694" cy="9286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B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6643702" y="2928934"/>
            <a:ext cx="928694" cy="9286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C</a:t>
            </a:r>
            <a:endParaRPr lang="ru-RU" sz="3600" dirty="0">
              <a:solidFill>
                <a:schemeClr val="tx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7238" y="4149080"/>
            <a:ext cx="1737360" cy="19232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3848" y="4210404"/>
            <a:ext cx="2298721" cy="18619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26086" y="4235821"/>
            <a:ext cx="2363925" cy="1811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9823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,3 Answers,C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2225668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/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>Вопрос № 3</a:t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  <a:latin typeface="Cambria" pitchFamily="18" charset="0"/>
              </a:rPr>
              <a:t>Покажи изделия хохломской росписи</a:t>
            </a:r>
            <a:r>
              <a:rPr lang="ru-RU" sz="3600" dirty="0" smtClean="0">
                <a:solidFill>
                  <a:srgbClr val="FF0000"/>
                </a:solidFill>
              </a:rPr>
              <a:t/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>
              <a:solidFill>
                <a:schemeClr val="tx2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87749899"/>
              </p:ext>
            </p:extLst>
          </p:nvPr>
        </p:nvGraphicFramePr>
        <p:xfrm>
          <a:off x="457200" y="2786061"/>
          <a:ext cx="8043890" cy="3643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6040"/>
                <a:gridCol w="2643206"/>
                <a:gridCol w="2714644"/>
              </a:tblGrid>
              <a:tr h="110728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25360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Овал 8"/>
          <p:cNvSpPr/>
          <p:nvPr/>
        </p:nvSpPr>
        <p:spPr>
          <a:xfrm>
            <a:off x="1357290" y="2928934"/>
            <a:ext cx="857256" cy="9286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500166" y="3071810"/>
            <a:ext cx="50006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3600" dirty="0" smtClean="0"/>
              <a:t>А</a:t>
            </a:r>
            <a:endParaRPr lang="ru-RU" sz="3600" dirty="0"/>
          </a:p>
        </p:txBody>
      </p:sp>
      <p:sp>
        <p:nvSpPr>
          <p:cNvPr id="14" name="Овал 13"/>
          <p:cNvSpPr/>
          <p:nvPr/>
        </p:nvSpPr>
        <p:spPr>
          <a:xfrm>
            <a:off x="4143372" y="2857496"/>
            <a:ext cx="928694" cy="9286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B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6643702" y="2928934"/>
            <a:ext cx="928694" cy="9286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C</a:t>
            </a:r>
            <a:endParaRPr lang="ru-RU" sz="3600" dirty="0">
              <a:solidFill>
                <a:schemeClr val="tx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7238" y="4149080"/>
            <a:ext cx="1737360" cy="19232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3848" y="4210404"/>
            <a:ext cx="2298721" cy="18619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26086" y="4235821"/>
            <a:ext cx="2363925" cy="1811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91792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,3 Answers,A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2225668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/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>Вопрос № 4</a:t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  <a:latin typeface="Cambria" pitchFamily="18" charset="0"/>
              </a:rPr>
              <a:t>Покажи изделия дымковской росписи</a:t>
            </a:r>
            <a:r>
              <a:rPr lang="ru-RU" sz="3600" dirty="0" smtClean="0">
                <a:solidFill>
                  <a:srgbClr val="FF0000"/>
                </a:solidFill>
              </a:rPr>
              <a:t/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>
              <a:solidFill>
                <a:schemeClr val="tx2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83785076"/>
              </p:ext>
            </p:extLst>
          </p:nvPr>
        </p:nvGraphicFramePr>
        <p:xfrm>
          <a:off x="457200" y="2786061"/>
          <a:ext cx="8043890" cy="3643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6040"/>
                <a:gridCol w="2643206"/>
                <a:gridCol w="2714644"/>
              </a:tblGrid>
              <a:tr h="110728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25360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Овал 8"/>
          <p:cNvSpPr/>
          <p:nvPr/>
        </p:nvSpPr>
        <p:spPr>
          <a:xfrm>
            <a:off x="1357290" y="2928934"/>
            <a:ext cx="857256" cy="9286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500166" y="3071810"/>
            <a:ext cx="50006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3600" dirty="0" smtClean="0"/>
              <a:t>А</a:t>
            </a:r>
            <a:endParaRPr lang="ru-RU" sz="3600" dirty="0"/>
          </a:p>
        </p:txBody>
      </p:sp>
      <p:sp>
        <p:nvSpPr>
          <p:cNvPr id="14" name="Овал 13"/>
          <p:cNvSpPr/>
          <p:nvPr/>
        </p:nvSpPr>
        <p:spPr>
          <a:xfrm>
            <a:off x="4143372" y="2857496"/>
            <a:ext cx="928694" cy="9286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B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6643702" y="2928934"/>
            <a:ext cx="928694" cy="9286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C</a:t>
            </a:r>
            <a:endParaRPr lang="ru-RU" sz="3600" dirty="0">
              <a:solidFill>
                <a:schemeClr val="tx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7238" y="4149080"/>
            <a:ext cx="1737360" cy="19232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3848" y="4210404"/>
            <a:ext cx="2298721" cy="18619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26086" y="4235821"/>
            <a:ext cx="2363925" cy="1811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686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5,2 Answers,B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2225668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/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>Вопрос № 5</a:t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  <a:latin typeface="Cambria" pitchFamily="18" charset="0"/>
              </a:rPr>
              <a:t>Покажи картину-натюрморт </a:t>
            </a:r>
            <a:r>
              <a:rPr lang="ru-RU" sz="3600" dirty="0" smtClean="0">
                <a:solidFill>
                  <a:srgbClr val="FF0000"/>
                </a:solidFill>
              </a:rPr>
              <a:t/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>
              <a:solidFill>
                <a:schemeClr val="tx2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06671541"/>
              </p:ext>
            </p:extLst>
          </p:nvPr>
        </p:nvGraphicFramePr>
        <p:xfrm>
          <a:off x="457200" y="2786061"/>
          <a:ext cx="8003232" cy="34512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3779"/>
                <a:gridCol w="3969453"/>
              </a:tblGrid>
              <a:tr h="104890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24023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Овал 8"/>
          <p:cNvSpPr/>
          <p:nvPr/>
        </p:nvSpPr>
        <p:spPr>
          <a:xfrm>
            <a:off x="2000232" y="2883748"/>
            <a:ext cx="857256" cy="9286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143494" y="3071810"/>
            <a:ext cx="50006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3600" dirty="0" smtClean="0"/>
              <a:t>А</a:t>
            </a:r>
            <a:endParaRPr lang="ru-RU" sz="3600" dirty="0"/>
          </a:p>
        </p:txBody>
      </p:sp>
      <p:sp>
        <p:nvSpPr>
          <p:cNvPr id="14" name="Овал 13"/>
          <p:cNvSpPr/>
          <p:nvPr/>
        </p:nvSpPr>
        <p:spPr>
          <a:xfrm>
            <a:off x="5868144" y="2857496"/>
            <a:ext cx="928694" cy="9286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B</a:t>
            </a:r>
            <a:endParaRPr lang="ru-RU" sz="3600" dirty="0">
              <a:solidFill>
                <a:schemeClr val="tx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5616" y="3857628"/>
            <a:ext cx="3055888" cy="229191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32040" y="3905395"/>
            <a:ext cx="3016926" cy="2278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04027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25</TotalTime>
  <Words>30</Words>
  <Application>Microsoft Office PowerPoint</Application>
  <PresentationFormat>Экран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Волна</vt:lpstr>
      <vt:lpstr>Знаток изобразительного искусства </vt:lpstr>
      <vt:lpstr>Вопрос № 1 Какие цвета считаются холодными? </vt:lpstr>
      <vt:lpstr>Вопрос № 2 Какие изделия расписанны в технике гжель?</vt:lpstr>
      <vt:lpstr> Вопрос № 3 Покажи изделия хохломской росписи  </vt:lpstr>
      <vt:lpstr> Вопрос № 4 Покажи изделия дымковской росписи  </vt:lpstr>
      <vt:lpstr> Вопрос № 5 Покажи картину-натюрморт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Лучший по изобразительному искусству </dc:title>
  <dc:creator>20</dc:creator>
  <cp:lastModifiedBy>Учитель</cp:lastModifiedBy>
  <cp:revision>10</cp:revision>
  <dcterms:created xsi:type="dcterms:W3CDTF">2015-05-24T06:51:49Z</dcterms:created>
  <dcterms:modified xsi:type="dcterms:W3CDTF">2021-02-04T10:23:37Z</dcterms:modified>
</cp:coreProperties>
</file>