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s53.radikal.ru/i142/0911/6c/8963eb244f5f.jpg"/>
          <p:cNvPicPr>
            <a:picLocks noGr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1340768"/>
            <a:ext cx="4752528" cy="37304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40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40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400" b="1" smtClean="0">
                <a:solidFill>
                  <a:srgbClr val="0070C0"/>
                </a:solidFill>
                <a:latin typeface="Cambria" pitchFamily="18" charset="0"/>
              </a:rPr>
              <a:t>Знаток математики</a:t>
            </a:r>
            <a:r>
              <a:rPr lang="ru-RU" sz="3600" b="1" dirty="0" smtClean="0">
                <a:solidFill>
                  <a:srgbClr val="0070C0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rgbClr val="0070C0"/>
                </a:solidFill>
                <a:latin typeface="Cambria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Cambria" pitchFamily="18" charset="0"/>
              </a:rPr>
            </a:br>
            <a:endParaRPr lang="ru-RU" sz="36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95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4 Answers,D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http://static.diary.ru/userdir/1/4/6/9/1469250/62171187.jpg"/>
          <p:cNvPicPr/>
          <p:nvPr/>
        </p:nvPicPr>
        <p:blipFill>
          <a:blip r:embed="rId2" cstate="print"/>
          <a:srcRect l="15574"/>
          <a:stretch>
            <a:fillRect/>
          </a:stretch>
        </p:blipFill>
        <p:spPr bwMode="auto">
          <a:xfrm rot="10800000">
            <a:off x="251517" y="188640"/>
            <a:ext cx="87129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136904" cy="2952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48680"/>
            <a:ext cx="7776864" cy="2520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Вопрос № 1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Найди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частное чисел 45 и 5.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</a:p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717032"/>
            <a:ext cx="8424936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0321407"/>
              </p:ext>
            </p:extLst>
          </p:nvPr>
        </p:nvGraphicFramePr>
        <p:xfrm>
          <a:off x="467543" y="3933056"/>
          <a:ext cx="8136905" cy="1800200"/>
        </p:xfrm>
        <a:graphic>
          <a:graphicData uri="http://schemas.openxmlformats.org/drawingml/2006/table">
            <a:tbl>
              <a:tblPr/>
              <a:tblGrid>
                <a:gridCol w="1977720"/>
                <a:gridCol w="1977720"/>
                <a:gridCol w="1977720"/>
                <a:gridCol w="2203745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115616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0384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148064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6428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3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http://static.diary.ru/userdir/1/4/6/9/1469250/62171187.jpg"/>
          <p:cNvPicPr/>
          <p:nvPr/>
        </p:nvPicPr>
        <p:blipFill>
          <a:blip r:embed="rId2" cstate="print"/>
          <a:srcRect l="15574"/>
          <a:stretch>
            <a:fillRect/>
          </a:stretch>
        </p:blipFill>
        <p:spPr bwMode="auto">
          <a:xfrm rot="10800000">
            <a:off x="251517" y="188640"/>
            <a:ext cx="87129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136904" cy="2952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48680"/>
            <a:ext cx="7776864" cy="2520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Вопрос № </a:t>
            </a:r>
            <a:r>
              <a:rPr lang="ru-RU" sz="2800" b="1" dirty="0">
                <a:solidFill>
                  <a:srgbClr val="FF0000"/>
                </a:solidFill>
                <a:latin typeface="Cambria" pitchFamily="18" charset="0"/>
              </a:rPr>
              <a:t>2</a:t>
            </a:r>
            <a:endParaRPr lang="ru-RU" sz="2800" dirty="0" smtClean="0"/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На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одной клумбе росло 45 цветов, а на другой в 9 раз меньше. Сколько цветов росло на второй клумбе?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</a:p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717032"/>
            <a:ext cx="8424936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3" y="3933056"/>
          <a:ext cx="8136905" cy="1800200"/>
        </p:xfrm>
        <a:graphic>
          <a:graphicData uri="http://schemas.openxmlformats.org/drawingml/2006/table">
            <a:tbl>
              <a:tblPr/>
              <a:tblGrid>
                <a:gridCol w="1977720"/>
                <a:gridCol w="1977720"/>
                <a:gridCol w="1977720"/>
                <a:gridCol w="2203745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115616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0384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148064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6428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284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http://static.diary.ru/userdir/1/4/6/9/1469250/62171187.jpg"/>
          <p:cNvPicPr/>
          <p:nvPr/>
        </p:nvPicPr>
        <p:blipFill>
          <a:blip r:embed="rId2" cstate="print"/>
          <a:srcRect l="15574"/>
          <a:stretch>
            <a:fillRect/>
          </a:stretch>
        </p:blipFill>
        <p:spPr bwMode="auto">
          <a:xfrm rot="10800000">
            <a:off x="251517" y="188640"/>
            <a:ext cx="87129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136904" cy="2952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48680"/>
            <a:ext cx="7776864" cy="2520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Вопрос № 3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В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магазине купили две книги по 40 рублей и газету за 12 рублей. Сколько денег заплатили за всю покупку?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</a:p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717032"/>
            <a:ext cx="8424936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3" y="3933056"/>
          <a:ext cx="8136905" cy="1800200"/>
        </p:xfrm>
        <a:graphic>
          <a:graphicData uri="http://schemas.openxmlformats.org/drawingml/2006/table">
            <a:tbl>
              <a:tblPr/>
              <a:tblGrid>
                <a:gridCol w="1977720"/>
                <a:gridCol w="1977720"/>
                <a:gridCol w="1977720"/>
                <a:gridCol w="2203745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115616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0384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148064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6428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86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http://static.diary.ru/userdir/1/4/6/9/1469250/62171187.jpg"/>
          <p:cNvPicPr/>
          <p:nvPr/>
        </p:nvPicPr>
        <p:blipFill>
          <a:blip r:embed="rId2" cstate="print"/>
          <a:srcRect l="15574"/>
          <a:stretch>
            <a:fillRect/>
          </a:stretch>
        </p:blipFill>
        <p:spPr bwMode="auto">
          <a:xfrm rot="10800000">
            <a:off x="251517" y="188640"/>
            <a:ext cx="87129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136904" cy="2952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48680"/>
            <a:ext cx="7776864" cy="2520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Вопрос № 4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dirty="0" smtClean="0"/>
              <a:t>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В каком числе 5 сотен и 4 единицы?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</a:p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717032"/>
            <a:ext cx="8424936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3" y="3933056"/>
          <a:ext cx="8136905" cy="1800200"/>
        </p:xfrm>
        <a:graphic>
          <a:graphicData uri="http://schemas.openxmlformats.org/drawingml/2006/table">
            <a:tbl>
              <a:tblPr/>
              <a:tblGrid>
                <a:gridCol w="1977720"/>
                <a:gridCol w="1977720"/>
                <a:gridCol w="1977720"/>
                <a:gridCol w="2203745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540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115616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0384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148064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64288" y="414908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189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http://static.diary.ru/userdir/1/4/6/9/1469250/62171187.jpg"/>
          <p:cNvPicPr/>
          <p:nvPr/>
        </p:nvPicPr>
        <p:blipFill>
          <a:blip r:embed="rId2" cstate="print"/>
          <a:srcRect l="15574"/>
          <a:stretch>
            <a:fillRect/>
          </a:stretch>
        </p:blipFill>
        <p:spPr bwMode="auto">
          <a:xfrm rot="10800000">
            <a:off x="251517" y="188640"/>
            <a:ext cx="87129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136904" cy="23042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48680"/>
            <a:ext cx="7776864" cy="20882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Вопрос </a:t>
            </a:r>
            <a:r>
              <a:rPr lang="ru-RU" sz="2800" b="1" smtClean="0">
                <a:solidFill>
                  <a:srgbClr val="FF0000"/>
                </a:solidFill>
                <a:latin typeface="Cambria" pitchFamily="18" charset="0"/>
              </a:rPr>
              <a:t>№ 5</a:t>
            </a:r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У Миши было 1000 рублей. 600 рублей он потратил на книгу, за 250 рублей купил диск. Сколько денег у него осталось?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Выбери правильный вариант решения.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/>
            <a:endParaRPr lang="ru-RU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</a:p>
          <a:p>
            <a:pPr lvl="0"/>
            <a:endParaRPr lang="ru-RU" sz="2000" dirty="0" smtClean="0">
              <a:solidFill>
                <a:schemeClr val="tx1"/>
              </a:solidFill>
            </a:endParaRP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2708920"/>
            <a:ext cx="6624736" cy="3672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39752" y="306896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339752" y="393305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339752" y="472514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339752" y="5589240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524000" y="2924944"/>
          <a:ext cx="6096000" cy="3312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1896"/>
                <a:gridCol w="3984104"/>
              </a:tblGrid>
              <a:tr h="8280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1000 – (600 – 250)</a:t>
                      </a: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1000 – ( 600 + 250)</a:t>
                      </a: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1000 – 600 + 250</a:t>
                      </a: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1000 + 600 – 250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6598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</Template>
  <TotalTime>1</TotalTime>
  <Words>182</Words>
  <Application>Microsoft Office PowerPoint</Application>
  <PresentationFormat>Экран (4:3)</PresentationFormat>
  <Paragraphs>129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Soho</vt:lpstr>
      <vt:lpstr>            Знаток математики 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Лучший по  математике  </dc:title>
  <dc:creator>20</dc:creator>
  <cp:lastModifiedBy>Учитель</cp:lastModifiedBy>
  <cp:revision>8</cp:revision>
  <dcterms:created xsi:type="dcterms:W3CDTF">2015-05-24T07:27:39Z</dcterms:created>
  <dcterms:modified xsi:type="dcterms:W3CDTF">2021-02-04T10:24:42Z</dcterms:modified>
</cp:coreProperties>
</file>