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2234679"/>
          </a:xfrm>
        </p:spPr>
        <p:txBody>
          <a:bodyPr/>
          <a:lstStyle/>
          <a:p>
            <a:r>
              <a:rPr lang="ru-RU" b="1" dirty="0" smtClean="0"/>
              <a:t>Лучший </a:t>
            </a:r>
            <a:r>
              <a:rPr lang="ru-RU" b="1" smtClean="0"/>
              <a:t>по </a:t>
            </a:r>
            <a:r>
              <a:rPr lang="ru-RU" b="1" smtClean="0"/>
              <a:t>предмету «Технология»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7890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1,3 Answers,B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25668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Вопрос № 1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4000" dirty="0">
                <a:solidFill>
                  <a:schemeClr val="tx2"/>
                </a:solidFill>
              </a:rPr>
              <a:t>И</a:t>
            </a:r>
            <a:r>
              <a:rPr lang="ru-RU" sz="4000" dirty="0" smtClean="0">
                <a:solidFill>
                  <a:schemeClr val="tx2"/>
                </a:solidFill>
              </a:rPr>
              <a:t>скусство проектировать и строить здания и другие сооружения</a:t>
            </a:r>
            <a:endParaRPr lang="ru-RU" sz="4000" dirty="0">
              <a:solidFill>
                <a:schemeClr val="tx2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84687825"/>
              </p:ext>
            </p:extLst>
          </p:nvPr>
        </p:nvGraphicFramePr>
        <p:xfrm>
          <a:off x="1142976" y="2786058"/>
          <a:ext cx="6758006" cy="3500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2880"/>
                <a:gridCol w="2339110"/>
                <a:gridCol w="2286016"/>
              </a:tblGrid>
              <a:tr h="11072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23931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dirty="0" smtClean="0"/>
                        <a:t>скульптура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архитектура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err="1" smtClean="0"/>
                        <a:t>апликация</a:t>
                      </a:r>
                      <a:endParaRPr lang="ru-RU" sz="3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Овал 8"/>
          <p:cNvSpPr/>
          <p:nvPr/>
        </p:nvSpPr>
        <p:spPr>
          <a:xfrm>
            <a:off x="1857356" y="2928934"/>
            <a:ext cx="857256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071670" y="3071810"/>
            <a:ext cx="50006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3600" dirty="0" smtClean="0"/>
              <a:t>А</a:t>
            </a:r>
            <a:endParaRPr lang="ru-RU" sz="3600" dirty="0"/>
          </a:p>
        </p:txBody>
      </p:sp>
      <p:sp>
        <p:nvSpPr>
          <p:cNvPr id="14" name="Овал 13"/>
          <p:cNvSpPr/>
          <p:nvPr/>
        </p:nvSpPr>
        <p:spPr>
          <a:xfrm>
            <a:off x="4071934" y="2928934"/>
            <a:ext cx="928694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B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286512" y="2928934"/>
            <a:ext cx="928694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C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697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2,3 Answers,A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25668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Вопрос № </a:t>
            </a:r>
            <a:r>
              <a:rPr lang="ru-RU" sz="3200" dirty="0">
                <a:solidFill>
                  <a:srgbClr val="FF0000"/>
                </a:solidFill>
              </a:rPr>
              <a:t>2</a:t>
            </a: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пециалист который поддерживает чистоту и порядок во дворе и около дома</a:t>
            </a:r>
            <a:endParaRPr lang="ru-RU" sz="4000" dirty="0">
              <a:solidFill>
                <a:schemeClr val="tx2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55588514"/>
              </p:ext>
            </p:extLst>
          </p:nvPr>
        </p:nvGraphicFramePr>
        <p:xfrm>
          <a:off x="1142976" y="2786058"/>
          <a:ext cx="6758006" cy="3500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2880"/>
                <a:gridCol w="2520280"/>
                <a:gridCol w="2104846"/>
              </a:tblGrid>
              <a:tr h="11072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23931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dirty="0" smtClean="0"/>
                        <a:t>дворник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озеленитель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ландшафтный дизайнер</a:t>
                      </a:r>
                      <a:endParaRPr lang="ru-RU" sz="3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Овал 8"/>
          <p:cNvSpPr/>
          <p:nvPr/>
        </p:nvSpPr>
        <p:spPr>
          <a:xfrm>
            <a:off x="1857356" y="2928934"/>
            <a:ext cx="857256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071670" y="3071810"/>
            <a:ext cx="50006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3600" dirty="0" smtClean="0"/>
              <a:t>А</a:t>
            </a:r>
            <a:endParaRPr lang="ru-RU" sz="3600" dirty="0"/>
          </a:p>
        </p:txBody>
      </p:sp>
      <p:sp>
        <p:nvSpPr>
          <p:cNvPr id="14" name="Овал 13"/>
          <p:cNvSpPr/>
          <p:nvPr/>
        </p:nvSpPr>
        <p:spPr>
          <a:xfrm>
            <a:off x="4071934" y="2928934"/>
            <a:ext cx="928694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B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286512" y="2928934"/>
            <a:ext cx="928694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C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072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3,3 Answers,C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25668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Вопрос № </a:t>
            </a:r>
            <a:r>
              <a:rPr lang="ru-RU" sz="3200" dirty="0">
                <a:solidFill>
                  <a:srgbClr val="FF0000"/>
                </a:solidFill>
              </a:rPr>
              <a:t>3</a:t>
            </a: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4000" dirty="0">
                <a:solidFill>
                  <a:schemeClr val="tx2"/>
                </a:solidFill>
              </a:rPr>
              <a:t>П</a:t>
            </a:r>
            <a:r>
              <a:rPr lang="ru-RU" sz="4000" dirty="0" smtClean="0">
                <a:solidFill>
                  <a:schemeClr val="tx2"/>
                </a:solidFill>
              </a:rPr>
              <a:t>роцесс плетения нити крючком, спицами или на машине</a:t>
            </a:r>
            <a:endParaRPr lang="ru-RU" sz="4000" dirty="0">
              <a:solidFill>
                <a:schemeClr val="tx2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71233957"/>
              </p:ext>
            </p:extLst>
          </p:nvPr>
        </p:nvGraphicFramePr>
        <p:xfrm>
          <a:off x="1142976" y="2786058"/>
          <a:ext cx="6758006" cy="3500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4888"/>
                <a:gridCol w="2448272"/>
                <a:gridCol w="2104846"/>
              </a:tblGrid>
              <a:tr h="11072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23931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3200" dirty="0" smtClean="0"/>
                        <a:t>вышивание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аппликация</a:t>
                      </a:r>
                      <a:r>
                        <a:rPr lang="ru-RU" sz="3200" baseline="0" dirty="0" smtClean="0"/>
                        <a:t> </a:t>
                      </a: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вязание</a:t>
                      </a:r>
                      <a:endParaRPr lang="ru-RU" sz="3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Овал 8"/>
          <p:cNvSpPr/>
          <p:nvPr/>
        </p:nvSpPr>
        <p:spPr>
          <a:xfrm>
            <a:off x="1857356" y="2928934"/>
            <a:ext cx="857256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071670" y="3071810"/>
            <a:ext cx="50006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3600" dirty="0" smtClean="0"/>
              <a:t>А</a:t>
            </a:r>
            <a:endParaRPr lang="ru-RU" sz="3600" dirty="0"/>
          </a:p>
        </p:txBody>
      </p:sp>
      <p:sp>
        <p:nvSpPr>
          <p:cNvPr id="14" name="Овал 13"/>
          <p:cNvSpPr/>
          <p:nvPr/>
        </p:nvSpPr>
        <p:spPr>
          <a:xfrm>
            <a:off x="4071934" y="2928934"/>
            <a:ext cx="928694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B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286512" y="2928934"/>
            <a:ext cx="928694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C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846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4,3 Answers,C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25668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Вопрос № 4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где изображён эскиз?</a:t>
            </a:r>
            <a:endParaRPr lang="ru-RU" sz="4000" dirty="0">
              <a:solidFill>
                <a:schemeClr val="tx2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71428998"/>
              </p:ext>
            </p:extLst>
          </p:nvPr>
        </p:nvGraphicFramePr>
        <p:xfrm>
          <a:off x="1142976" y="2786058"/>
          <a:ext cx="6758006" cy="3500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2880"/>
                <a:gridCol w="2520280"/>
                <a:gridCol w="2104846"/>
              </a:tblGrid>
              <a:tr h="11072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23931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Овал 8"/>
          <p:cNvSpPr/>
          <p:nvPr/>
        </p:nvSpPr>
        <p:spPr>
          <a:xfrm>
            <a:off x="1857356" y="2928934"/>
            <a:ext cx="857256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071670" y="3071810"/>
            <a:ext cx="50006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3600" dirty="0" smtClean="0"/>
              <a:t>А</a:t>
            </a:r>
            <a:endParaRPr lang="ru-RU" sz="3600" dirty="0"/>
          </a:p>
        </p:txBody>
      </p:sp>
      <p:sp>
        <p:nvSpPr>
          <p:cNvPr id="14" name="Овал 13"/>
          <p:cNvSpPr/>
          <p:nvPr/>
        </p:nvSpPr>
        <p:spPr>
          <a:xfrm>
            <a:off x="4071934" y="2928934"/>
            <a:ext cx="928694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B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286512" y="2928934"/>
            <a:ext cx="928694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C</a:t>
            </a: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94069" y="4005064"/>
            <a:ext cx="1655267" cy="2243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37672" y="4242196"/>
            <a:ext cx="2197218" cy="176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308" r="12019" b="29065"/>
          <a:stretch/>
        </p:blipFill>
        <p:spPr bwMode="auto">
          <a:xfrm>
            <a:off x="6012160" y="4175628"/>
            <a:ext cx="1874059" cy="1918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2223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40</Words>
  <Application>Microsoft Office PowerPoint</Application>
  <PresentationFormat>Экран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Лучший по предмету «Технология»</vt:lpstr>
      <vt:lpstr>Вопрос № 1  Искусство проектировать и строить здания и другие сооружения</vt:lpstr>
      <vt:lpstr>Вопрос № 2  Специалист который поддерживает чистоту и порядок во дворе и около дома</vt:lpstr>
      <vt:lpstr>Вопрос № 3  Процесс плетения нити крючком, спицами или на машине</vt:lpstr>
      <vt:lpstr>Вопрос № 4  где изображён эскиз?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Лучший по технологии </dc:title>
  <dc:creator>20</dc:creator>
  <cp:lastModifiedBy>Учитель</cp:lastModifiedBy>
  <cp:revision>6</cp:revision>
  <dcterms:created xsi:type="dcterms:W3CDTF">2015-05-24T09:01:42Z</dcterms:created>
  <dcterms:modified xsi:type="dcterms:W3CDTF">2021-02-04T10:30:22Z</dcterms:modified>
</cp:coreProperties>
</file>