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268760"/>
            <a:ext cx="7772400" cy="1470025"/>
          </a:xfrm>
        </p:spPr>
        <p:txBody>
          <a:bodyPr>
            <a:noAutofit/>
          </a:bodyPr>
          <a:lstStyle/>
          <a:p>
            <a:r>
              <a:rPr lang="ru-RU" sz="5400" b="1" smtClean="0"/>
              <a:t>Лучший </a:t>
            </a:r>
            <a:r>
              <a:rPr lang="ru-RU" sz="5400" b="1" smtClean="0"/>
              <a:t>спортсмен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578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1,4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785786" y="3714752"/>
            <a:ext cx="428628" cy="42862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Вопрос № 1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/>
              <a:t>Каким видом отдыха нельзя чересчур увлекаться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329642" cy="3357586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/>
                </a:solidFill>
              </a:rPr>
              <a:t>А  </a:t>
            </a:r>
            <a:r>
              <a:rPr lang="ru-RU" sz="3600" dirty="0" smtClean="0"/>
              <a:t>Чтение книг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В   </a:t>
            </a:r>
            <a:r>
              <a:rPr lang="ru-RU" sz="3600" dirty="0" smtClean="0"/>
              <a:t>Компьютерные игры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С   </a:t>
            </a:r>
            <a:r>
              <a:rPr lang="ru-RU" sz="3600" dirty="0" smtClean="0"/>
              <a:t>Плавание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D   </a:t>
            </a:r>
            <a:r>
              <a:rPr lang="ru-RU" sz="3600" dirty="0" smtClean="0"/>
              <a:t>Теннис</a:t>
            </a:r>
            <a:r>
              <a:rPr lang="ru-RU" sz="3600" dirty="0" smtClean="0">
                <a:solidFill>
                  <a:schemeClr val="tx2"/>
                </a:solidFill>
              </a:rPr>
              <a:t>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857224" y="350043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57224" y="4143380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85786" y="278605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57224" y="4786322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972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2,4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785786" y="3714752"/>
            <a:ext cx="428628" cy="42862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Вопрос № 2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4000" dirty="0" smtClean="0"/>
              <a:t>Разминку </a:t>
            </a:r>
            <a:r>
              <a:rPr lang="ru-RU" sz="4000" dirty="0"/>
              <a:t>проводят-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329642" cy="3357586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/>
                </a:solidFill>
              </a:rPr>
              <a:t>А </a:t>
            </a:r>
            <a:r>
              <a:rPr lang="ru-RU" sz="3600" dirty="0"/>
              <a:t> </a:t>
            </a:r>
            <a:r>
              <a:rPr lang="ru-RU" sz="3600" dirty="0" smtClean="0"/>
              <a:t>в </a:t>
            </a:r>
            <a:r>
              <a:rPr lang="ru-RU" sz="3600" dirty="0"/>
              <a:t>начале урока </a:t>
            </a:r>
            <a:endParaRPr lang="ru-RU" sz="3600" dirty="0" smtClean="0"/>
          </a:p>
          <a:p>
            <a:r>
              <a:rPr lang="ru-RU" sz="3600" dirty="0" smtClean="0">
                <a:solidFill>
                  <a:schemeClr val="tx2"/>
                </a:solidFill>
              </a:rPr>
              <a:t>В </a:t>
            </a:r>
            <a:r>
              <a:rPr lang="ru-RU" sz="3600" dirty="0"/>
              <a:t> </a:t>
            </a:r>
            <a:r>
              <a:rPr lang="ru-RU" sz="3600" dirty="0" err="1" smtClean="0"/>
              <a:t>в</a:t>
            </a:r>
            <a:r>
              <a:rPr lang="ru-RU" sz="3600" dirty="0" smtClean="0"/>
              <a:t> </a:t>
            </a:r>
            <a:r>
              <a:rPr lang="ru-RU" sz="3600" dirty="0"/>
              <a:t>конце урока </a:t>
            </a:r>
            <a:endParaRPr lang="ru-RU" sz="3600" dirty="0" smtClean="0"/>
          </a:p>
          <a:p>
            <a:r>
              <a:rPr lang="ru-RU" sz="3600" dirty="0" smtClean="0">
                <a:solidFill>
                  <a:schemeClr val="tx2"/>
                </a:solidFill>
              </a:rPr>
              <a:t>С </a:t>
            </a:r>
            <a:r>
              <a:rPr lang="ru-RU" sz="3600" dirty="0"/>
              <a:t> </a:t>
            </a:r>
            <a:r>
              <a:rPr lang="ru-RU" sz="3600" dirty="0" smtClean="0"/>
              <a:t>в </a:t>
            </a:r>
            <a:r>
              <a:rPr lang="ru-RU" sz="3600" dirty="0"/>
              <a:t>середине урока </a:t>
            </a:r>
            <a:endParaRPr lang="ru-RU" sz="3600" dirty="0" smtClean="0"/>
          </a:p>
          <a:p>
            <a:r>
              <a:rPr lang="ru-RU" sz="3600" dirty="0" smtClean="0">
                <a:solidFill>
                  <a:schemeClr val="tx2"/>
                </a:solidFill>
              </a:rPr>
              <a:t>D </a:t>
            </a:r>
            <a:r>
              <a:rPr lang="ru-RU" sz="3600" dirty="0"/>
              <a:t> </a:t>
            </a:r>
            <a:r>
              <a:rPr lang="ru-RU" sz="3600" dirty="0" smtClean="0"/>
              <a:t>в </a:t>
            </a:r>
            <a:r>
              <a:rPr lang="ru-RU" sz="3600" dirty="0"/>
              <a:t>любой части урока</a:t>
            </a:r>
            <a:r>
              <a:rPr lang="ru-RU" sz="3600" dirty="0" smtClean="0">
                <a:solidFill>
                  <a:schemeClr val="tx2"/>
                </a:solidFill>
              </a:rPr>
              <a:t>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857224" y="350043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57224" y="4143380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85786" y="278605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57224" y="4786322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551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3,4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785786" y="3714752"/>
            <a:ext cx="428628" cy="42862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Вопрос № </a:t>
            </a:r>
            <a:r>
              <a:rPr lang="ru-RU" sz="3200" dirty="0">
                <a:solidFill>
                  <a:srgbClr val="FF0000"/>
                </a:solidFill>
              </a:rPr>
              <a:t>3</a:t>
            </a: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/>
              <a:t>Какая </a:t>
            </a:r>
            <a:r>
              <a:rPr lang="ru-RU" dirty="0"/>
              <a:t>обувь должна быть на уроке физической культуры?</a:t>
            </a:r>
            <a:br>
              <a:rPr lang="ru-RU" dirty="0"/>
            </a:br>
            <a:r>
              <a:rPr lang="ru-RU" dirty="0"/>
              <a:t>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329642" cy="3357586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/>
                </a:solidFill>
              </a:rPr>
              <a:t>А </a:t>
            </a:r>
            <a:r>
              <a:rPr lang="ru-RU" sz="3600" dirty="0"/>
              <a:t> </a:t>
            </a:r>
            <a:r>
              <a:rPr lang="ru-RU" sz="3600" dirty="0" smtClean="0"/>
              <a:t> кроссовки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В </a:t>
            </a:r>
            <a:r>
              <a:rPr lang="ru-RU" sz="3600" dirty="0"/>
              <a:t> </a:t>
            </a:r>
            <a:r>
              <a:rPr lang="ru-RU" sz="3600" dirty="0" smtClean="0"/>
              <a:t> ботинки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С </a:t>
            </a:r>
            <a:r>
              <a:rPr lang="ru-RU" sz="3600" dirty="0"/>
              <a:t> </a:t>
            </a:r>
            <a:r>
              <a:rPr lang="ru-RU" sz="3600" dirty="0" smtClean="0"/>
              <a:t> туфли</a:t>
            </a:r>
            <a:r>
              <a:rPr lang="ru-RU" sz="3600" dirty="0" smtClean="0">
                <a:solidFill>
                  <a:schemeClr val="tx2"/>
                </a:solidFill>
              </a:rPr>
              <a:t> </a:t>
            </a:r>
            <a:endParaRPr lang="ru-RU" sz="3600" dirty="0" smtClean="0"/>
          </a:p>
          <a:p>
            <a:r>
              <a:rPr lang="ru-RU" sz="3600" dirty="0" smtClean="0">
                <a:solidFill>
                  <a:schemeClr val="tx2"/>
                </a:solidFill>
              </a:rPr>
              <a:t>D </a:t>
            </a:r>
            <a:r>
              <a:rPr lang="ru-RU" sz="3600" dirty="0"/>
              <a:t> </a:t>
            </a:r>
            <a:r>
              <a:rPr lang="ru-RU" sz="3600" dirty="0" smtClean="0"/>
              <a:t> сланцы</a:t>
            </a:r>
            <a:r>
              <a:rPr lang="ru-RU" sz="3600" dirty="0" smtClean="0">
                <a:solidFill>
                  <a:schemeClr val="tx2"/>
                </a:solidFill>
              </a:rPr>
              <a:t>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857224" y="350043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57224" y="4143380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85786" y="278605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57224" y="4786322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110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4,4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785786" y="3714752"/>
            <a:ext cx="428628" cy="42862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Вопрос № </a:t>
            </a:r>
            <a:r>
              <a:rPr lang="ru-RU" sz="3200" dirty="0">
                <a:solidFill>
                  <a:srgbClr val="FF0000"/>
                </a:solidFill>
              </a:rPr>
              <a:t>4</a:t>
            </a: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600" b="1" dirty="0" smtClean="0"/>
              <a:t>Родина </a:t>
            </a:r>
            <a:r>
              <a:rPr lang="ru-RU" sz="3600" b="1" dirty="0"/>
              <a:t>олимпийских игр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329642" cy="3357586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/>
                </a:solidFill>
              </a:rPr>
              <a:t>А   </a:t>
            </a:r>
            <a:r>
              <a:rPr lang="ru-RU" sz="3600" dirty="0" smtClean="0"/>
              <a:t>Америка 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В </a:t>
            </a:r>
            <a:r>
              <a:rPr lang="ru-RU" sz="3600" dirty="0"/>
              <a:t> </a:t>
            </a:r>
            <a:r>
              <a:rPr lang="ru-RU" sz="3600" dirty="0" smtClean="0"/>
              <a:t> Греция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С </a:t>
            </a:r>
            <a:r>
              <a:rPr lang="ru-RU" sz="3600" dirty="0"/>
              <a:t> </a:t>
            </a:r>
            <a:r>
              <a:rPr lang="ru-RU" sz="3600" dirty="0" smtClean="0"/>
              <a:t> Италия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D </a:t>
            </a:r>
            <a:r>
              <a:rPr lang="ru-RU" sz="3600" dirty="0"/>
              <a:t> </a:t>
            </a:r>
            <a:r>
              <a:rPr lang="ru-RU" sz="3600" dirty="0" smtClean="0"/>
              <a:t> Эстония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857224" y="350043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57224" y="4143380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85786" y="278605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57224" y="4786322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358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5,4 Answers,C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785786" y="3714752"/>
            <a:ext cx="428628" cy="42862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ru-RU" sz="3200" smtClean="0">
                <a:solidFill>
                  <a:srgbClr val="FF0000"/>
                </a:solidFill>
              </a:rPr>
              <a:t/>
            </a:r>
            <a:br>
              <a:rPr lang="ru-RU" sz="3200" smtClean="0">
                <a:solidFill>
                  <a:srgbClr val="FF0000"/>
                </a:solidFill>
              </a:rPr>
            </a:br>
            <a:r>
              <a:rPr lang="ru-RU" sz="3200" smtClean="0">
                <a:solidFill>
                  <a:srgbClr val="FF0000"/>
                </a:solidFill>
              </a:rPr>
              <a:t>Вопрос </a:t>
            </a:r>
            <a:r>
              <a:rPr lang="ru-RU" sz="3200" dirty="0" smtClean="0">
                <a:solidFill>
                  <a:srgbClr val="FF0000"/>
                </a:solidFill>
              </a:rPr>
              <a:t>№ 5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smtClean="0"/>
              <a:t>Что </a:t>
            </a:r>
            <a:r>
              <a:rPr lang="ru-RU" b="1" dirty="0"/>
              <a:t>надо делать, чтобы быть сильнее и не болеть?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329642" cy="3357586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/>
                </a:solidFill>
              </a:rPr>
              <a:t>А   </a:t>
            </a:r>
            <a:r>
              <a:rPr lang="ru-RU" sz="3600" dirty="0" smtClean="0"/>
              <a:t>спать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В </a:t>
            </a:r>
            <a:r>
              <a:rPr lang="ru-RU" sz="3600" dirty="0"/>
              <a:t> </a:t>
            </a:r>
            <a:r>
              <a:rPr lang="ru-RU" sz="3600" dirty="0" smtClean="0"/>
              <a:t> делать </a:t>
            </a:r>
            <a:r>
              <a:rPr lang="ru-RU" sz="3600" dirty="0"/>
              <a:t>уроки </a:t>
            </a:r>
            <a:endParaRPr lang="ru-RU" sz="3600" dirty="0" smtClean="0"/>
          </a:p>
          <a:p>
            <a:r>
              <a:rPr lang="ru-RU" sz="3600" dirty="0" smtClean="0">
                <a:solidFill>
                  <a:schemeClr val="tx2"/>
                </a:solidFill>
              </a:rPr>
              <a:t>С </a:t>
            </a:r>
            <a:r>
              <a:rPr lang="ru-RU" sz="3600" dirty="0"/>
              <a:t> </a:t>
            </a:r>
            <a:r>
              <a:rPr lang="ru-RU" sz="3600" dirty="0" smtClean="0"/>
              <a:t> делать </a:t>
            </a:r>
            <a:r>
              <a:rPr lang="ru-RU" sz="3600" dirty="0"/>
              <a:t>зарядку</a:t>
            </a:r>
            <a:r>
              <a:rPr lang="ru-RU" sz="3600" dirty="0" smtClean="0">
                <a:solidFill>
                  <a:schemeClr val="tx2"/>
                </a:solidFill>
              </a:rPr>
              <a:t> </a:t>
            </a:r>
            <a:endParaRPr lang="ru-RU" sz="3600" dirty="0" smtClean="0"/>
          </a:p>
          <a:p>
            <a:r>
              <a:rPr lang="ru-RU" sz="3600" dirty="0" smtClean="0">
                <a:solidFill>
                  <a:schemeClr val="tx2"/>
                </a:solidFill>
              </a:rPr>
              <a:t>D </a:t>
            </a:r>
            <a:r>
              <a:rPr lang="ru-RU" sz="3600" dirty="0"/>
              <a:t> </a:t>
            </a:r>
            <a:r>
              <a:rPr lang="ru-RU" sz="3600" dirty="0" smtClean="0"/>
              <a:t> много </a:t>
            </a:r>
            <a:r>
              <a:rPr lang="ru-RU" sz="3600" dirty="0"/>
              <a:t>кушать</a:t>
            </a:r>
            <a:r>
              <a:rPr lang="ru-RU" sz="3600" dirty="0" smtClean="0">
                <a:solidFill>
                  <a:schemeClr val="tx2"/>
                </a:solidFill>
              </a:rPr>
              <a:t>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857224" y="350043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57224" y="4143380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85786" y="278605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57224" y="4786322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126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59</Words>
  <Application>Microsoft Office PowerPoint</Application>
  <PresentationFormat>Экран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Лучший спортсмен</vt:lpstr>
      <vt:lpstr>Вопрос № 1  Каким видом отдыха нельзя чересчур увлекаться?</vt:lpstr>
      <vt:lpstr>  Вопрос № 2 Разминку проводят-    </vt:lpstr>
      <vt:lpstr> Вопрос № 3  Какая обувь должна быть на уроке физической культуры?  </vt:lpstr>
      <vt:lpstr>   Вопрос № 4 Родина олимпийских игр     </vt:lpstr>
      <vt:lpstr> Вопрос № 5  Что надо делать, чтобы быть сильнее и не болеть?   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Лучший по физической культуре</dc:title>
  <dc:creator>20</dc:creator>
  <cp:lastModifiedBy>Учитель</cp:lastModifiedBy>
  <cp:revision>8</cp:revision>
  <dcterms:created xsi:type="dcterms:W3CDTF">2015-05-24T08:47:01Z</dcterms:created>
  <dcterms:modified xsi:type="dcterms:W3CDTF">2021-02-04T10:30:58Z</dcterms:modified>
</cp:coreProperties>
</file>