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56" r:id="rId8"/>
    <p:sldId id="257" r:id="rId9"/>
    <p:sldId id="258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2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09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37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07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6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86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56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5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44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50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03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19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20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662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88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04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82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0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46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276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46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31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66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390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34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03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678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2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633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442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442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69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5856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29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672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645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753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4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728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265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411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605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0914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166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73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849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485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7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693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719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997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237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535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986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310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08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913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5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6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510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190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447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458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346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5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050" name="Picture 2" descr="G:\700\5 класс\открытые уроки\2015\мэри поппинс\картинки и презентация\niania-opiekunka-GALLERY_MAI2-31469 (1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53836" cy="219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6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050" name="Picture 2" descr="G:\700\5 класс\открытые уроки\2015\мэри поппинс\картинки и презентация\niania-opiekunka-GALLERY_MAI2-31469 (1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53836" cy="219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6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050" name="Picture 2" descr="G:\700\5 класс\открытые уроки\2015\мэри поппинс\картинки и презентация\niania-opiekunka-GALLERY_MAI2-31469 (1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53836" cy="219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53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050" name="Picture 2" descr="G:\700\5 класс\открытые уроки\2015\мэри поппинс\картинки и презентация\niania-opiekunka-GALLERY_MAI2-31469 (1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53836" cy="219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3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050" name="Picture 2" descr="G:\700\5 класс\открытые уроки\2015\мэри поппинс\картинки и презентация\niania-opiekunka-GALLERY_MAI2-31469 (1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53836" cy="219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8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050" name="Picture 2" descr="G:\700\5 класс\открытые уроки\2015\мэри поппинс\картинки и презентация\niania-opiekunka-GALLERY_MAI2-31469 (1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53836" cy="219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20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700\5 класс\открытые уроки\2015\мэри поппинс\картинки и презентация\Mary-Popp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" y="-21027"/>
            <a:ext cx="4148446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700\5 класс\открытые уроки\2015\мэри поппинс\картинки и презентация\happy_birthday_wishes_quotes_wallpap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632"/>
            <a:ext cx="4474877" cy="285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04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897" y="25227"/>
            <a:ext cx="1641872" cy="17911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64088" y="260648"/>
            <a:ext cx="34381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What, what,</a:t>
            </a:r>
          </a:p>
          <a:p>
            <a:r>
              <a:rPr lang="en-US" sz="3200" dirty="0">
                <a:solidFill>
                  <a:prstClr val="black"/>
                </a:solidFill>
              </a:rPr>
              <a:t>What is in the pot 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596" y="1503018"/>
            <a:ext cx="1453852" cy="14538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92264" y="1816360"/>
            <a:ext cx="35101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Where, where,</a:t>
            </a:r>
          </a:p>
          <a:p>
            <a:r>
              <a:rPr lang="en-US" sz="3200" dirty="0">
                <a:solidFill>
                  <a:prstClr val="black"/>
                </a:solidFill>
              </a:rPr>
              <a:t>Where is my chair?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48" y="1576597"/>
            <a:ext cx="1518816" cy="15188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2636" y="3095413"/>
            <a:ext cx="4230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When, when,</a:t>
            </a:r>
          </a:p>
          <a:p>
            <a:r>
              <a:rPr lang="en-US" sz="3200" dirty="0">
                <a:solidFill>
                  <a:prstClr val="black"/>
                </a:solidFill>
              </a:rPr>
              <a:t>When do we use a pen?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12" y="4135354"/>
            <a:ext cx="1314954" cy="177640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256076" y="3095413"/>
            <a:ext cx="3654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Whose, whose,</a:t>
            </a:r>
          </a:p>
          <a:p>
            <a:r>
              <a:rPr lang="en-US" sz="3200" dirty="0">
                <a:solidFill>
                  <a:prstClr val="black"/>
                </a:solidFill>
              </a:rPr>
              <a:t>Whose is this goose?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90" y="4166728"/>
            <a:ext cx="1469221" cy="177281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023435" y="4172631"/>
            <a:ext cx="5103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Why, why,</a:t>
            </a:r>
          </a:p>
          <a:p>
            <a:r>
              <a:rPr lang="en-US" sz="3200" dirty="0">
                <a:solidFill>
                  <a:prstClr val="black"/>
                </a:solidFill>
              </a:rPr>
              <a:t>Why don't the penguins fly?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78" y="5237597"/>
            <a:ext cx="2835221" cy="1521568"/>
          </a:xfrm>
          <a:prstGeom prst="rect">
            <a:avLst/>
          </a:prstGeom>
        </p:spPr>
      </p:pic>
      <p:pic>
        <p:nvPicPr>
          <p:cNvPr id="3075" name="Picture 3" descr="G:\700\5 класс\открытые уроки\2015\мэри поппинс\картинки и презентация\wh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4391"/>
            <a:ext cx="2635369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23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30772"/>
            <a:ext cx="9748637" cy="6827228"/>
          </a:xfrm>
        </p:spPr>
      </p:pic>
    </p:spTree>
    <p:extLst>
      <p:ext uri="{BB962C8B-B14F-4D97-AF65-F5344CB8AC3E}">
        <p14:creationId xmlns:p14="http://schemas.microsoft.com/office/powerpoint/2010/main" val="288795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979712" y="3861048"/>
            <a:ext cx="6896552" cy="688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2493288"/>
            <a:ext cx="6034448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3456" y="870268"/>
            <a:ext cx="7272808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 useBgFill="1">
        <p:nvSpPr>
          <p:cNvPr id="3" name="TextBox 2"/>
          <p:cNvSpPr txBox="1"/>
          <p:nvPr/>
        </p:nvSpPr>
        <p:spPr>
          <a:xfrm>
            <a:off x="1603456" y="870268"/>
            <a:ext cx="7272808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funny     happy    worried    glad</a:t>
            </a:r>
            <a:endParaRPr lang="ru-RU" sz="4000" dirty="0">
              <a:solidFill>
                <a:prstClr val="black"/>
              </a:solidFill>
            </a:endParaRPr>
          </a:p>
        </p:txBody>
      </p:sp>
      <p:sp useBgFill="1">
        <p:nvSpPr>
          <p:cNvPr id="5" name="TextBox 4"/>
          <p:cNvSpPr txBox="1"/>
          <p:nvPr/>
        </p:nvSpPr>
        <p:spPr>
          <a:xfrm>
            <a:off x="1979712" y="3748970"/>
            <a:ext cx="6896552" cy="80021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biscuit   cake    bread    milk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 useBgFill="1">
        <p:nvSpPr>
          <p:cNvPr id="6" name="TextBox 5"/>
          <p:cNvSpPr txBox="1"/>
          <p:nvPr/>
        </p:nvSpPr>
        <p:spPr>
          <a:xfrm>
            <a:off x="1115616" y="2493288"/>
            <a:ext cx="6034448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imes New Roman"/>
                <a:ea typeface="Calibri"/>
              </a:rPr>
              <a:t>tree   house   grass   river </a:t>
            </a:r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53" y="0"/>
            <a:ext cx="9299509" cy="6974632"/>
          </a:xfrm>
        </p:spPr>
      </p:pic>
    </p:spTree>
    <p:extLst>
      <p:ext uri="{BB962C8B-B14F-4D97-AF65-F5344CB8AC3E}">
        <p14:creationId xmlns:p14="http://schemas.microsoft.com/office/powerpoint/2010/main" val="237664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G:\700\5 класс\открытые уроки\2015\мэри поппинс\картинки и презентация\ковер самол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3717032"/>
            <a:ext cx="4752528" cy="279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67" y="0"/>
            <a:ext cx="4681734" cy="314096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0" y="0"/>
            <a:ext cx="4796724" cy="3597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4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Good bye!</a:t>
            </a:r>
            <a:endParaRPr lang="ru-RU" sz="5400" b="1" dirty="0"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56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ry Poppins'  birthda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ary Poppins'  birthda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ary Poppins'  birthda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Mary Poppins'  birthda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Mary Poppins'  birthda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Mary Poppins'  birthda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Тема Office</vt:lpstr>
      <vt:lpstr>Mary Poppins'  birthday</vt:lpstr>
      <vt:lpstr>1_Mary Poppins'  birthday</vt:lpstr>
      <vt:lpstr>2_Mary Poppins'  birthday</vt:lpstr>
      <vt:lpstr>3_Mary Poppins'  birthday</vt:lpstr>
      <vt:lpstr>4_Mary Poppins'  birthday</vt:lpstr>
      <vt:lpstr>5_Mary Poppins'  birthday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Good bye!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2019-03-31T10:14:11Z</dcterms:created>
  <dcterms:modified xsi:type="dcterms:W3CDTF">2019-03-31T10:15:56Z</dcterms:modified>
</cp:coreProperties>
</file>