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gorodomly.ru/nalim-rybalka-na-seligere/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s://gorodomly.ru/rybalka-na-seligere-sposoby-lovli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gorodomly.ru/lovlya-ugrya-v-tverskoj-oblast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0348" y="1365813"/>
            <a:ext cx="9153143" cy="1947556"/>
          </a:xfrm>
        </p:spPr>
        <p:txBody>
          <a:bodyPr/>
          <a:lstStyle/>
          <a:p>
            <a:r>
              <a:rPr lang="ru-RU" sz="6000" dirty="0" smtClean="0"/>
              <a:t>«Мой любимый  Селигер!»</a:t>
            </a:r>
            <a:endParaRPr lang="ru-RU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7581418" y="5276088"/>
            <a:ext cx="361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Иванова Софья 7В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4672" y="6068568"/>
            <a:ext cx="272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г.Осташков </a:t>
            </a:r>
          </a:p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2020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2447" y="211767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МБОУ Гимназия № 2</a:t>
            </a:r>
          </a:p>
        </p:txBody>
      </p:sp>
    </p:spTree>
    <p:extLst>
      <p:ext uri="{BB962C8B-B14F-4D97-AF65-F5344CB8AC3E}">
        <p14:creationId xmlns:p14="http://schemas.microsoft.com/office/powerpoint/2010/main" xmlns="" val="206762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42"/>
    </mc:Choice>
    <mc:Fallback>
      <p:transition spd="slow" advTm="24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140" y="816134"/>
            <a:ext cx="8911687" cy="49811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Все мы любим свой родной край, в котором мы родились, выросли. Любим мы его за то, что здесь родные, друзья, ну и конечно за его красоту.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Мой край славится своим красивейшим озером Селигер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6472" y="3071447"/>
            <a:ext cx="6264811" cy="35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9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37376" y="950976"/>
            <a:ext cx="4984939" cy="572414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Считается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что по происхождению озеро Селигер имеет ледниковую природу и возникло около 20 тысяч лет назад на месте большого ледяного щита, долгое время покрывавшего территорию современных Тверской и Новгородской областей. Именно присутствием ледника объясняется сильно изрезанный рельеф местности.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После того как ледник отступил, чистая вода заполнила большие и малые впадины на поверхности земли, так и возникло озеро.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3456" y="0"/>
            <a:ext cx="77048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История озера Селигер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848894"/>
            <a:ext cx="5788012" cy="54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1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1366" y="82010"/>
            <a:ext cx="5850700" cy="1524571"/>
          </a:xfrm>
        </p:spPr>
        <p:txBody>
          <a:bodyPr>
            <a:normAutofit/>
          </a:bodyPr>
          <a:lstStyle/>
          <a:p>
            <a:r>
              <a:rPr lang="ru-RU" sz="4300" dirty="0"/>
              <a:t>Размеры озера</a:t>
            </a:r>
            <a:br>
              <a:rPr lang="ru-RU" sz="4300" dirty="0"/>
            </a:br>
            <a:endParaRPr lang="ru-RU" sz="43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3408" y="1152144"/>
            <a:ext cx="4811203" cy="4757766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Площадь озера Селигер — около 260 км2, в том числе под островами — 38 км2 (их на озере более 160). Озеро протянулось на 66 км с севера на юг и на 37 км с запада на восток. Береговая линия протяженностью более 500 км отличается изрезанностью — поросшие лесом мысы, глубокие, вдавшиеся в сушу живописные заливы, разнообразные по форме острова. У многих деревень, в устьях рек, Селигер образует заливы (по местному — луки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928" y="1033272"/>
            <a:ext cx="4795520" cy="2697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732" y="2179891"/>
            <a:ext cx="4886068" cy="32541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716" y="353102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30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347" y="618744"/>
            <a:ext cx="8915399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Климат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56386" y="1636774"/>
            <a:ext cx="4984682" cy="4683001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Умеренно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континентальный, мягкий и влажный, немного теплее, чем московский: осень приходит сюда недели на две позже. Это связано именно с высокой влажностью и наличием большой массы воды, которая медленно остывает.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Вода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 озере нагревается быстро. Уже в июне температура верхнего слоя достигает почти 20°, а в июле и первой половине августа вода прогревается до 25°. Следует отметить, что наибольшее количество осадков также выпадает в июле.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0502" y="997331"/>
            <a:ext cx="3974592" cy="2980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2153" y="2865564"/>
            <a:ext cx="4473893" cy="29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4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8530" y="239673"/>
            <a:ext cx="8915399" cy="1224972"/>
          </a:xfrm>
        </p:spPr>
        <p:txBody>
          <a:bodyPr>
            <a:normAutofit fontScale="90000"/>
          </a:bodyPr>
          <a:lstStyle/>
          <a:p>
            <a:pPr lvl="0"/>
            <a:r>
              <a:rPr lang="ru-RU" sz="5200" dirty="0"/>
              <a:t>Животный мир Селигера</a:t>
            </a:r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61045" y="1286928"/>
            <a:ext cx="5630955" cy="541481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Селигер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окружен хвойными и смешанными лесами. Доступ к ним порой преграждают непроходимые болота. В некоторые места не проложены полноценные дороги, есть только лесные тропы. Все это благоприятно сказывается на популяциях диких животных, обитающих в этих лесах.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лесах Селигера водится большое количество диких зверей. Лось — самый главный представитель копытных в лесах тверской области. За ним идет кабан и реже встречается бурый медведь.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Также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здесь обитает 257 различных видов птиц и более 66 видов млекопитающих.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464" y="1124712"/>
            <a:ext cx="3428132" cy="2142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656" y="3029550"/>
            <a:ext cx="3523488" cy="2642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0848" y="4532630"/>
            <a:ext cx="3720592" cy="23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0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729" y="120967"/>
            <a:ext cx="8915399" cy="1445895"/>
          </a:xfrm>
        </p:spPr>
        <p:txBody>
          <a:bodyPr>
            <a:normAutofit fontScale="90000"/>
          </a:bodyPr>
          <a:lstStyle/>
          <a:p>
            <a:pPr lvl="0"/>
            <a:r>
              <a:rPr lang="ru-RU" sz="5200" dirty="0"/>
              <a:t>Подводный мир Селигера</a:t>
            </a:r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5407" y="1402505"/>
            <a:ext cx="4637467" cy="478519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Селигере, в реках и озерах, связанных с ним, водится около 30 видов рыб. Прежде всего это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лещ, судак, щука, окунь, плотва, уклейка,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густера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 Реже вылавливаются язь, линь, карась,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3"/>
              </a:rPr>
              <a:t>налим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Изредка попадается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4"/>
              </a:rPr>
              <a:t>угорь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который завозился из Бельгии в рамках государственной программы. С 1960 по 1988 год в озеро было выпущено более 12 миллионов штук мальков угря.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47" y="987552"/>
            <a:ext cx="3849152" cy="2423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2275" y="2411352"/>
            <a:ext cx="4153132" cy="2767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74" y="4271748"/>
            <a:ext cx="4094224" cy="2726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9295" y="4727447"/>
            <a:ext cx="2798064" cy="20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76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5020" y="115612"/>
            <a:ext cx="8915399" cy="1496992"/>
          </a:xfrm>
        </p:spPr>
        <p:txBody>
          <a:bodyPr>
            <a:normAutofit fontScale="90000"/>
          </a:bodyPr>
          <a:lstStyle/>
          <a:p>
            <a:pPr lvl="0"/>
            <a:r>
              <a:rPr lang="ru-RU" sz="5200" dirty="0"/>
              <a:t>Растительный мир Селигера</a:t>
            </a:r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67144" y="1124712"/>
            <a:ext cx="4637467" cy="4785198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Район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на территории которого располагается озеро, относится к числу наиболее лесных в области, и на его просторах произрастает множество представителей различных древесных растений: берёза, сосна, ель, ива, осина, дуб, клён, ясень, вяз, лещина и липа.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502" y="987552"/>
            <a:ext cx="3920489" cy="2940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4896" y="2221992"/>
            <a:ext cx="3742944" cy="2807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502" y="3703320"/>
            <a:ext cx="2434590" cy="3246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8198" y="3703320"/>
            <a:ext cx="2450097" cy="32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6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820" y="499872"/>
            <a:ext cx="8915399" cy="1164336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Эпилог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75457" y="1134319"/>
            <a:ext cx="4196170" cy="484434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Я люблю свой край родимый,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Селигер ты мой родной.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Пейзаж летний, да и зимний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восхищает красотой.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 могу налюбоваться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милым озером своим,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всегда буду наслаждаться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солнцем золотым над ним.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1392" y="1545336"/>
            <a:ext cx="4291584" cy="3218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19" y="3912242"/>
            <a:ext cx="5329211" cy="27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7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677</TotalTime>
  <Words>291</Words>
  <Application>Microsoft Office PowerPoint</Application>
  <PresentationFormat>Произвольный</PresentationFormat>
  <Paragraphs>25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Легкий дым</vt:lpstr>
      <vt:lpstr>«Мой любимый  Селигер!»</vt:lpstr>
      <vt:lpstr>Все мы любим свой родной край, в котором мы родились, выросли. Любим мы его за то, что здесь родные, друзья, ну и конечно за его красоту.          Мой край славится своим красивейшим озером Селигер </vt:lpstr>
      <vt:lpstr>Слайд 3</vt:lpstr>
      <vt:lpstr>Размеры озера </vt:lpstr>
      <vt:lpstr>Климат</vt:lpstr>
      <vt:lpstr>Животный мир Селигера </vt:lpstr>
      <vt:lpstr>Подводный мир Селигера </vt:lpstr>
      <vt:lpstr>Растительный мир Селигера </vt:lpstr>
      <vt:lpstr>Эпилог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«Люблю тебя,      мой край родной»</dc:title>
  <dc:creator>Пользователь</dc:creator>
  <cp:lastModifiedBy>Larica</cp:lastModifiedBy>
  <cp:revision>32</cp:revision>
  <dcterms:created xsi:type="dcterms:W3CDTF">2020-09-14T11:41:38Z</dcterms:created>
  <dcterms:modified xsi:type="dcterms:W3CDTF">2020-09-26T11:43:36Z</dcterms:modified>
</cp:coreProperties>
</file>