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6" r:id="rId6"/>
    <p:sldId id="277" r:id="rId7"/>
    <p:sldId id="260" r:id="rId8"/>
    <p:sldId id="274" r:id="rId9"/>
    <p:sldId id="261" r:id="rId10"/>
    <p:sldId id="262" r:id="rId11"/>
    <p:sldId id="267" r:id="rId12"/>
    <p:sldId id="268" r:id="rId13"/>
    <p:sldId id="269" r:id="rId14"/>
    <p:sldId id="270" r:id="rId15"/>
    <p:sldId id="271" r:id="rId16"/>
    <p:sldId id="275" r:id="rId17"/>
    <p:sldId id="273" r:id="rId18"/>
    <p:sldId id="263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66"/>
    <a:srgbClr val="006699"/>
    <a:srgbClr val="00CCFF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4615" autoAdjust="0"/>
    <p:restoredTop sz="86391" autoAdjust="0"/>
  </p:normalViewPr>
  <p:slideViewPr>
    <p:cSldViewPr>
      <p:cViewPr varScale="1">
        <p:scale>
          <a:sx n="69" d="100"/>
          <a:sy n="69" d="100"/>
        </p:scale>
        <p:origin x="-191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25E3C388-032F-415C-BFF7-1E52F4610EF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23D6BBF1-882F-476F-B8F5-65A39494DDC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81C1E9D5-6334-4017-AB6A-628C80A2E0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3EB08-E5EA-4DC4-80DC-30EDA670CE8E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123117673"/>
      </p:ext>
    </p:extLst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36CCCB84-4342-4017-8B2C-5FE931AAD1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CEB454F1-8E12-4D2F-AB83-8FB889501C1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446FE2C2-A5AD-470F-ABFD-D1CDBF6FDA8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6D1C9A-02E0-4171-B4E5-A360BD8E351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1546578482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177A4CD-AAAB-4153-A733-3FB9629279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5D139BFC-FC3F-476C-858C-3DF8F6079B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6922387E-DFB8-42A9-81E7-CA28230D471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5F3232-DA04-489A-A768-528861EC34FA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4084997443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F7B1DFF-64D8-4AAD-AD94-CE8281E86B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E2BF5BE-9AE0-4A5D-952D-D83262ECDE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D9E5741-BD1B-4B41-8210-87331EEE34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02014C-7436-4B08-83CC-4499F742E1D6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3571904226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211B1634-778D-45CB-AFE1-38AFDA4B11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D58B5D3B-6EB4-45B2-BEEE-795C65613EB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DCFBA1CA-C03B-410B-8588-8770282E5B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1B1C52-2D24-43FA-93BD-68DE36252882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1627070549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FDEE84E8-3658-4501-883F-302E3B71EC6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49353420-74EB-43BB-9170-7B22031991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19135A17-EBE4-4416-9FB2-E0817ECDEF1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FB68A6-6AA1-4186-9C3E-A2D495BCA865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864649415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30783138-09FE-455A-A140-A00649FD20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E662EB5A-2294-4B8E-A48E-10F0193AF41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BB6665B1-F7CA-4A00-9C23-327AA67034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93E835-EC15-4BF4-A3E2-91F051B6967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2853953167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20223D9-465A-44E2-A2A4-DA52815B8C6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16FCDD2-5B48-4EC9-9D10-C3FB192D2F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68717781-75DC-494D-A882-EFA49926FE1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A26CCE-1560-481C-921D-E516D7EDB26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2353671393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D4BB6F68-2E74-4206-9887-621CE2B9951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2F00AF1-393F-4EFA-AD12-01DD42BDA3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7A43DC6-C03D-4997-B53B-DD1EA175E8C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92E166-DABD-4335-AE96-4E6407C7C96D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358394866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07CAE7A-9466-43AA-BAE5-6F4E386CCFB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5E09EFBF-536F-49E7-9452-A8240E2C74C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15CA734A-5029-4D0B-BC15-02A0BA2A266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9F68B3-E95C-4724-AA66-5DAF03B3464D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3147157291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B6B726F6-7085-498A-8426-8B50A2381B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4A02EEA7-9BFD-4D52-94DD-FDB7597BC8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5159BE90-604F-460E-8FB6-BAFE906C38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C47501-D2C5-4D26-A0D9-2A4C4F7FD5A9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1314544512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CCFF"/>
            </a:gs>
            <a:gs pos="100000">
              <a:srgbClr val="00669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xmlns="" id="{AF8FD3BA-E1D4-4E57-A5E6-2EA0B4562A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xmlns="" id="{45ED8783-E36A-4163-AC6F-AE89DF5276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C3458147-4D62-4535-B51D-01F0DBAA056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DC14228B-0613-4592-86AA-370E39DF57A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/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8A7EEED1-43E2-4432-812C-F9D541B9F0B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</a:defRPr>
            </a:lvl1pPr>
          </a:lstStyle>
          <a:p>
            <a:fld id="{00BC13A0-9DCC-46EF-BC9B-D372AE22D0C1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r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>
            <a:extLst>
              <a:ext uri="{FF2B5EF4-FFF2-40B4-BE49-F238E27FC236}">
                <a16:creationId xmlns:a16="http://schemas.microsoft.com/office/drawing/2014/main" xmlns="" id="{CCC168CA-2792-45C7-9FC2-D820E7583E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88913"/>
            <a:ext cx="777557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en-US" sz="4000" b="1" i="1">
                <a:effectLst/>
              </a:rPr>
              <a:t>Инструктаж по Правилам дорожного движения</a:t>
            </a:r>
          </a:p>
        </p:txBody>
      </p:sp>
      <p:pic>
        <p:nvPicPr>
          <p:cNvPr id="2051" name="Picture 5" descr="_54000026758">
            <a:extLst>
              <a:ext uri="{FF2B5EF4-FFF2-40B4-BE49-F238E27FC236}">
                <a16:creationId xmlns:a16="http://schemas.microsoft.com/office/drawing/2014/main" xmlns="" id="{065921C2-5F7C-4A95-A8E4-E1200391C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557338"/>
            <a:ext cx="4824412" cy="425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>
            <a:extLst>
              <a:ext uri="{FF2B5EF4-FFF2-40B4-BE49-F238E27FC236}">
                <a16:creationId xmlns:a16="http://schemas.microsoft.com/office/drawing/2014/main" xmlns="" id="{A30E6168-4B67-4763-80B9-CEEC6DE962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115888"/>
            <a:ext cx="896461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 algn="ctr">
              <a:spcBef>
                <a:spcPct val="50000"/>
              </a:spcBef>
              <a:buFont typeface="Wingdings" pitchFamily="2" charset="2"/>
              <a:buChar char=""/>
              <a:defRPr/>
            </a:pPr>
            <a:r>
              <a:rPr lang="ru-RU" sz="4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Ходи по тротуару, придерживаясь правой стороны </a:t>
            </a:r>
          </a:p>
        </p:txBody>
      </p:sp>
      <p:pic>
        <p:nvPicPr>
          <p:cNvPr id="3075" name="Picture 8" descr="131736">
            <a:extLst>
              <a:ext uri="{FF2B5EF4-FFF2-40B4-BE49-F238E27FC236}">
                <a16:creationId xmlns:a16="http://schemas.microsoft.com/office/drawing/2014/main" xmlns="" id="{0B6B4FD3-C7C9-424D-B509-3FF16E3DA6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060575"/>
            <a:ext cx="4092575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>
            <a:extLst>
              <a:ext uri="{FF2B5EF4-FFF2-40B4-BE49-F238E27FC236}">
                <a16:creationId xmlns:a16="http://schemas.microsoft.com/office/drawing/2014/main" xmlns="" id="{74F02DD1-B714-413F-8352-01367728B5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3375"/>
            <a:ext cx="87852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2" algn="ctr">
              <a:spcBef>
                <a:spcPct val="50000"/>
              </a:spcBef>
              <a:buFont typeface="Wingdings" pitchFamily="2" charset="2"/>
              <a:buChar char=""/>
              <a:defRPr/>
            </a:pPr>
            <a:r>
              <a:rPr lang="ru-RU" sz="28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Переходи улицу только по пешеходному переходу </a:t>
            </a:r>
          </a:p>
        </p:txBody>
      </p:sp>
      <p:pic>
        <p:nvPicPr>
          <p:cNvPr id="4099" name="Picture 8" descr="img">
            <a:extLst>
              <a:ext uri="{FF2B5EF4-FFF2-40B4-BE49-F238E27FC236}">
                <a16:creationId xmlns:a16="http://schemas.microsoft.com/office/drawing/2014/main" xmlns="" id="{3344175E-5395-4788-ABE7-2195E2820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0113" y="1341438"/>
            <a:ext cx="6840537" cy="513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>
            <a:extLst>
              <a:ext uri="{FF2B5EF4-FFF2-40B4-BE49-F238E27FC236}">
                <a16:creationId xmlns:a16="http://schemas.microsoft.com/office/drawing/2014/main" xmlns="" id="{618A6440-34C2-4696-9D86-82EA2953D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60350"/>
            <a:ext cx="871378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 algn="ctr">
              <a:spcBef>
                <a:spcPct val="50000"/>
              </a:spcBef>
              <a:buFont typeface="Wingdings" pitchFamily="2" charset="2"/>
              <a:buChar char=""/>
              <a:defRPr/>
            </a:pPr>
            <a:r>
              <a:rPr lang="ru-RU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Переходя дорогу остановись, посмотри, нет ли близко автомобиля</a:t>
            </a:r>
            <a:r>
              <a:rPr lang="ru-RU" sz="3200" dirty="0">
                <a:solidFill>
                  <a:srgbClr val="FF0066"/>
                </a:solidFill>
                <a:effectLst/>
                <a:latin typeface="Arial" charset="0"/>
              </a:rPr>
              <a:t> </a:t>
            </a:r>
          </a:p>
        </p:txBody>
      </p:sp>
      <p:pic>
        <p:nvPicPr>
          <p:cNvPr id="5123" name="Picture 8" descr="svet">
            <a:extLst>
              <a:ext uri="{FF2B5EF4-FFF2-40B4-BE49-F238E27FC236}">
                <a16:creationId xmlns:a16="http://schemas.microsoft.com/office/drawing/2014/main" xmlns="" id="{A2A0BAE1-1E6A-4EBE-A742-228DDF17B8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550" y="1700213"/>
            <a:ext cx="7345363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Text Box 4">
            <a:extLst>
              <a:ext uri="{FF2B5EF4-FFF2-40B4-BE49-F238E27FC236}">
                <a16:creationId xmlns:a16="http://schemas.microsoft.com/office/drawing/2014/main" xmlns="" id="{638D4E11-8C43-44F7-8BD1-28B5F80499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60350"/>
            <a:ext cx="8424863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Переходя улицу с двусторонним движением по пешеходному переходу, посмотрите налево и направо, убедитесь, что поблизости нет автомобиля или приближающиеся транспортные средства остановились и переходите дорогу.</a:t>
            </a:r>
          </a:p>
        </p:txBody>
      </p:sp>
      <p:pic>
        <p:nvPicPr>
          <p:cNvPr id="6147" name="Picture 5" descr="131738">
            <a:extLst>
              <a:ext uri="{FF2B5EF4-FFF2-40B4-BE49-F238E27FC236}">
                <a16:creationId xmlns:a16="http://schemas.microsoft.com/office/drawing/2014/main" xmlns="" id="{4644AA41-D3C1-4A82-8E57-106CEF83F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276475"/>
            <a:ext cx="4035425" cy="436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ext Box 4">
            <a:extLst>
              <a:ext uri="{FF2B5EF4-FFF2-40B4-BE49-F238E27FC236}">
                <a16:creationId xmlns:a16="http://schemas.microsoft.com/office/drawing/2014/main" xmlns="" id="{3842D321-EBFB-465D-BD22-BE44C92356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333375"/>
            <a:ext cx="79216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2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Всегда пропускайте автомобили с включенными спецсигналами </a:t>
            </a:r>
          </a:p>
        </p:txBody>
      </p:sp>
      <p:pic>
        <p:nvPicPr>
          <p:cNvPr id="7171" name="Picture 5" descr="129012">
            <a:extLst>
              <a:ext uri="{FF2B5EF4-FFF2-40B4-BE49-F238E27FC236}">
                <a16:creationId xmlns:a16="http://schemas.microsoft.com/office/drawing/2014/main" xmlns="" id="{E7349299-C9E9-4BA3-A320-183752EC1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276475"/>
            <a:ext cx="4791075" cy="38322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>
            <a:extLst>
              <a:ext uri="{FF2B5EF4-FFF2-40B4-BE49-F238E27FC236}">
                <a16:creationId xmlns:a16="http://schemas.microsoft.com/office/drawing/2014/main" xmlns="" id="{78CB6FC6-8B34-46E4-B2D7-F0C2D8B2B9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260350"/>
            <a:ext cx="78136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2" algn="ctr">
              <a:spcBef>
                <a:spcPct val="50000"/>
              </a:spcBef>
              <a:buFont typeface="Wingdings" pitchFamily="2" charset="2"/>
              <a:buChar char=""/>
              <a:defRPr/>
            </a:pPr>
            <a:r>
              <a:rPr lang="ru-RU" sz="32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Переходи улицу только на зеленый свет </a:t>
            </a:r>
            <a:endParaRPr lang="ru-RU" sz="4800" b="1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pic>
        <p:nvPicPr>
          <p:cNvPr id="8195" name="Picture 7" descr="11378_1">
            <a:extLst>
              <a:ext uri="{FF2B5EF4-FFF2-40B4-BE49-F238E27FC236}">
                <a16:creationId xmlns:a16="http://schemas.microsoft.com/office/drawing/2014/main" xmlns="" id="{898950DD-FCBC-41E3-B342-8FB7ECE223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557338"/>
            <a:ext cx="3240087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ext Box 4">
            <a:extLst>
              <a:ext uri="{FF2B5EF4-FFF2-40B4-BE49-F238E27FC236}">
                <a16:creationId xmlns:a16="http://schemas.microsoft.com/office/drawing/2014/main" xmlns="" id="{6FFF78AE-402B-467A-A1CF-0DBB53EEAA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333375"/>
            <a:ext cx="85693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Пользуйтесь подземным, надземным и наземным переходами</a:t>
            </a:r>
          </a:p>
        </p:txBody>
      </p:sp>
      <p:pic>
        <p:nvPicPr>
          <p:cNvPr id="12291" name="Picture 5" descr="dou_5">
            <a:extLst>
              <a:ext uri="{FF2B5EF4-FFF2-40B4-BE49-F238E27FC236}">
                <a16:creationId xmlns:a16="http://schemas.microsoft.com/office/drawing/2014/main" xmlns="" id="{D5223095-60A7-466F-8697-5EDF2F9F4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484313"/>
            <a:ext cx="7256462" cy="511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>
            <a:extLst>
              <a:ext uri="{FF2B5EF4-FFF2-40B4-BE49-F238E27FC236}">
                <a16:creationId xmlns:a16="http://schemas.microsoft.com/office/drawing/2014/main" xmlns="" id="{FFF0912B-F849-4C2B-B637-803EBED9F0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33375"/>
            <a:ext cx="83534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 algn="ctr">
              <a:spcBef>
                <a:spcPct val="50000"/>
              </a:spcBef>
              <a:buFont typeface="Wingdings" pitchFamily="2" charset="2"/>
              <a:buChar char=""/>
              <a:defRPr/>
            </a:pPr>
            <a:r>
              <a:rPr lang="ru-RU" sz="32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Не перебегай проезжую часть перед близко идущим транспортом </a:t>
            </a:r>
          </a:p>
        </p:txBody>
      </p:sp>
      <p:pic>
        <p:nvPicPr>
          <p:cNvPr id="13315" name="Picture 5" descr="pic8">
            <a:extLst>
              <a:ext uri="{FF2B5EF4-FFF2-40B4-BE49-F238E27FC236}">
                <a16:creationId xmlns:a16="http://schemas.microsoft.com/office/drawing/2014/main" xmlns="" id="{266C56FB-E54D-4D66-91E0-5199CD303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213" y="1989138"/>
            <a:ext cx="7758112" cy="394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>
            <a:extLst>
              <a:ext uri="{FF2B5EF4-FFF2-40B4-BE49-F238E27FC236}">
                <a16:creationId xmlns:a16="http://schemas.microsoft.com/office/drawing/2014/main" xmlns="" id="{EC76403F-9DE5-4D6A-82DD-40FEDE29D1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333375"/>
            <a:ext cx="7993063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2" algn="ctr">
              <a:spcBef>
                <a:spcPct val="50000"/>
              </a:spcBef>
              <a:buFont typeface="Wingdings" pitchFamily="2" charset="2"/>
              <a:buNone/>
              <a:defRPr/>
            </a:pPr>
            <a:r>
              <a:rPr lang="ru-RU" sz="32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Не обходи стоящий автомобиль - это опасно. Подожди пока он отъедет</a:t>
            </a:r>
            <a:r>
              <a:rPr lang="ru-RU" sz="3200">
                <a:solidFill>
                  <a:srgbClr val="FF0066"/>
                </a:solidFill>
                <a:effectLst/>
                <a:latin typeface="Arial" charset="0"/>
              </a:rPr>
              <a:t> </a:t>
            </a:r>
          </a:p>
        </p:txBody>
      </p:sp>
      <p:pic>
        <p:nvPicPr>
          <p:cNvPr id="14339" name="Picture 6" descr="65161">
            <a:extLst>
              <a:ext uri="{FF2B5EF4-FFF2-40B4-BE49-F238E27FC236}">
                <a16:creationId xmlns:a16="http://schemas.microsoft.com/office/drawing/2014/main" xmlns="" id="{41208905-59A4-44E6-9D32-4DCACF7202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00213"/>
            <a:ext cx="3600450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7" descr="1(4)">
            <a:extLst>
              <a:ext uri="{FF2B5EF4-FFF2-40B4-BE49-F238E27FC236}">
                <a16:creationId xmlns:a16="http://schemas.microsoft.com/office/drawing/2014/main" xmlns="" id="{5B2E7722-A2BF-4A4A-BDFA-8E9FC96B6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133600"/>
            <a:ext cx="379095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>
            <a:extLst>
              <a:ext uri="{FF2B5EF4-FFF2-40B4-BE49-F238E27FC236}">
                <a16:creationId xmlns:a16="http://schemas.microsoft.com/office/drawing/2014/main" xmlns="" id="{3CF394A9-73E9-4B3D-B694-4BB3D2F8C3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333375"/>
            <a:ext cx="842486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Ожидая транспорт, стойте только на посадочных площадках или обочине</a:t>
            </a:r>
          </a:p>
        </p:txBody>
      </p:sp>
      <p:pic>
        <p:nvPicPr>
          <p:cNvPr id="15363" name="Picture 8" descr="131740">
            <a:extLst>
              <a:ext uri="{FF2B5EF4-FFF2-40B4-BE49-F238E27FC236}">
                <a16:creationId xmlns:a16="http://schemas.microsoft.com/office/drawing/2014/main" xmlns="" id="{ED82E236-79B2-4F4E-A458-FA099CF65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484313"/>
            <a:ext cx="4873625" cy="522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>
            <a:extLst>
              <a:ext uri="{FF2B5EF4-FFF2-40B4-BE49-F238E27FC236}">
                <a16:creationId xmlns:a16="http://schemas.microsoft.com/office/drawing/2014/main" xmlns="" id="{7A885729-E026-4268-ACB8-F9696EEB7B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33375"/>
            <a:ext cx="86423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Подходите для посадки только после полной остановки  транспортного средства</a:t>
            </a:r>
          </a:p>
        </p:txBody>
      </p:sp>
      <p:pic>
        <p:nvPicPr>
          <p:cNvPr id="16387" name="Picture 6" descr="imgап">
            <a:extLst>
              <a:ext uri="{FF2B5EF4-FFF2-40B4-BE49-F238E27FC236}">
                <a16:creationId xmlns:a16="http://schemas.microsoft.com/office/drawing/2014/main" xmlns="" id="{E4C99D70-5A92-4293-B2F9-DCA95FB80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484313"/>
            <a:ext cx="6696075" cy="502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xmlns="" id="{E9FDEE22-217F-419B-92EC-7790E93D4B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33375"/>
            <a:ext cx="86423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Необходимо пристегнуться,</a:t>
            </a:r>
          </a:p>
          <a:p>
            <a:pPr algn="ctr">
              <a:defRPr/>
            </a:pPr>
            <a:r>
              <a:rPr lang="ru-RU" sz="28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если вы едите в легковом автомобиле </a:t>
            </a:r>
          </a:p>
        </p:txBody>
      </p:sp>
      <p:pic>
        <p:nvPicPr>
          <p:cNvPr id="17411" name="Picture 7" descr="title">
            <a:extLst>
              <a:ext uri="{FF2B5EF4-FFF2-40B4-BE49-F238E27FC236}">
                <a16:creationId xmlns:a16="http://schemas.microsoft.com/office/drawing/2014/main" xmlns="" id="{E34472AC-E1BF-429A-A77A-4154B5D31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989138"/>
            <a:ext cx="5249863" cy="383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>
            <a:extLst>
              <a:ext uri="{FF2B5EF4-FFF2-40B4-BE49-F238E27FC236}">
                <a16:creationId xmlns:a16="http://schemas.microsoft.com/office/drawing/2014/main" xmlns="" id="{3EAB9762-DFE4-45D9-A179-C6534F23A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33375"/>
            <a:ext cx="86423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Велосипедистам не следует устраивать гонки на проезжей части и на тротуарах</a:t>
            </a:r>
          </a:p>
        </p:txBody>
      </p:sp>
      <p:pic>
        <p:nvPicPr>
          <p:cNvPr id="18435" name="Picture 6" descr="52149311_orig">
            <a:extLst>
              <a:ext uri="{FF2B5EF4-FFF2-40B4-BE49-F238E27FC236}">
                <a16:creationId xmlns:a16="http://schemas.microsoft.com/office/drawing/2014/main" xmlns="" id="{F3D78611-F226-4D0C-9897-E447B14F5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412875"/>
            <a:ext cx="4618038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>
            <a:extLst>
              <a:ext uri="{FF2B5EF4-FFF2-40B4-BE49-F238E27FC236}">
                <a16:creationId xmlns:a16="http://schemas.microsoft.com/office/drawing/2014/main" xmlns="" id="{C7A4F7FE-EE08-49D6-8195-7F539A3383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33375"/>
            <a:ext cx="86423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Ведите велосипед рядом, если переходите улицу. Не рискуйте, переезжая дорогу!</a:t>
            </a:r>
          </a:p>
        </p:txBody>
      </p:sp>
      <p:pic>
        <p:nvPicPr>
          <p:cNvPr id="19459" name="Picture 6" descr="perekhod">
            <a:extLst>
              <a:ext uri="{FF2B5EF4-FFF2-40B4-BE49-F238E27FC236}">
                <a16:creationId xmlns:a16="http://schemas.microsoft.com/office/drawing/2014/main" xmlns="" id="{FCD72068-2653-43C3-842E-E98911B12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6800" y="1484313"/>
            <a:ext cx="4611688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Text Box 4">
            <a:extLst>
              <a:ext uri="{FF2B5EF4-FFF2-40B4-BE49-F238E27FC236}">
                <a16:creationId xmlns:a16="http://schemas.microsoft.com/office/drawing/2014/main" xmlns="" id="{F1FA038B-201E-477E-BC54-A159974C00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88913"/>
            <a:ext cx="80645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Катайтесь на роликах, скейтбордах и велосипедах в местах предназначенных для этого</a:t>
            </a:r>
          </a:p>
        </p:txBody>
      </p:sp>
      <p:pic>
        <p:nvPicPr>
          <p:cNvPr id="20483" name="Picture 5" descr="70000001">
            <a:extLst>
              <a:ext uri="{FF2B5EF4-FFF2-40B4-BE49-F238E27FC236}">
                <a16:creationId xmlns:a16="http://schemas.microsoft.com/office/drawing/2014/main" xmlns="" id="{DDEC0565-F244-49D0-A9A5-BE15947D1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288" y="2420938"/>
            <a:ext cx="2998787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6" descr="25">
            <a:extLst>
              <a:ext uri="{FF2B5EF4-FFF2-40B4-BE49-F238E27FC236}">
                <a16:creationId xmlns:a16="http://schemas.microsoft.com/office/drawing/2014/main" xmlns="" id="{35D55981-70A9-4B3F-A768-A698A5B967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349500"/>
            <a:ext cx="4179887" cy="316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>
            <a:extLst>
              <a:ext uri="{FF2B5EF4-FFF2-40B4-BE49-F238E27FC236}">
                <a16:creationId xmlns:a16="http://schemas.microsoft.com/office/drawing/2014/main" xmlns="" id="{3BA2DD1D-A884-482D-BD19-FCA4C42BE3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04813"/>
            <a:ext cx="7920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Не играйте на проезжей части!</a:t>
            </a:r>
          </a:p>
        </p:txBody>
      </p:sp>
      <p:pic>
        <p:nvPicPr>
          <p:cNvPr id="21507" name="Picture 5" descr="5">
            <a:extLst>
              <a:ext uri="{FF2B5EF4-FFF2-40B4-BE49-F238E27FC236}">
                <a16:creationId xmlns:a16="http://schemas.microsoft.com/office/drawing/2014/main" xmlns="" id="{411AE7BC-701D-4262-A41D-695534A8EA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268413"/>
            <a:ext cx="5280025" cy="511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>
            <a:extLst>
              <a:ext uri="{FF2B5EF4-FFF2-40B4-BE49-F238E27FC236}">
                <a16:creationId xmlns:a16="http://schemas.microsoft.com/office/drawing/2014/main" xmlns="" id="{1C5BA809-C2B1-496A-9755-F076E147B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0"/>
            <a:ext cx="8353425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 algn="ctr">
              <a:spcBef>
                <a:spcPct val="50000"/>
              </a:spcBef>
              <a:buFont typeface="Wingdings" pitchFamily="2" charset="2"/>
              <a:buChar char=""/>
              <a:defRPr/>
            </a:pPr>
            <a:r>
              <a:rPr lang="ru-RU" sz="32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За городом нужно идти по обочине дороги навстречу движущемуся транспорту</a:t>
            </a:r>
            <a:r>
              <a:rPr lang="ru-RU" sz="3200">
                <a:solidFill>
                  <a:srgbClr val="FF0066"/>
                </a:solidFill>
                <a:effectLst/>
                <a:latin typeface="Arial" charset="0"/>
              </a:rPr>
              <a:t> </a:t>
            </a:r>
          </a:p>
        </p:txBody>
      </p:sp>
      <p:pic>
        <p:nvPicPr>
          <p:cNvPr id="22531" name="Picture 5" descr="pic10">
            <a:extLst>
              <a:ext uri="{FF2B5EF4-FFF2-40B4-BE49-F238E27FC236}">
                <a16:creationId xmlns:a16="http://schemas.microsoft.com/office/drawing/2014/main" xmlns="" id="{EE4AAAA7-464C-4E60-AA25-08DAF9595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751263"/>
            <a:ext cx="4356100" cy="310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6" descr="Ildviz1">
            <a:extLst>
              <a:ext uri="{FF2B5EF4-FFF2-40B4-BE49-F238E27FC236}">
                <a16:creationId xmlns:a16="http://schemas.microsoft.com/office/drawing/2014/main" xmlns="" id="{9BBAEC7E-7E23-4E89-8C31-8D033BCA9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92613" y="1844675"/>
            <a:ext cx="4751387" cy="370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177</Words>
  <Application>Microsoft Office PowerPoint</Application>
  <PresentationFormat>Экран (4:3)</PresentationFormat>
  <Paragraphs>19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Work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Ershova</dc:creator>
  <cp:lastModifiedBy>Учитель</cp:lastModifiedBy>
  <cp:revision>69</cp:revision>
  <dcterms:created xsi:type="dcterms:W3CDTF">2009-03-25T11:32:17Z</dcterms:created>
  <dcterms:modified xsi:type="dcterms:W3CDTF">2019-11-07T14:00:42Z</dcterms:modified>
</cp:coreProperties>
</file>