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4" r:id="rId12"/>
    <p:sldId id="266" r:id="rId13"/>
    <p:sldId id="267" r:id="rId14"/>
    <p:sldId id="269" r:id="rId15"/>
    <p:sldId id="270" r:id="rId16"/>
    <p:sldId id="271" r:id="rId17"/>
    <p:sldId id="273" r:id="rId18"/>
    <p:sldId id="272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37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4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4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74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752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7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4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4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91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4/27/2025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AE1E1-64AD-CFC8-E2C8-8A0722C4F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36" y="590062"/>
            <a:ext cx="5141964" cy="2838938"/>
          </a:xfrm>
        </p:spPr>
        <p:txBody>
          <a:bodyPr>
            <a:normAutofit/>
          </a:bodyPr>
          <a:lstStyle/>
          <a:p>
            <a:r>
              <a:rPr lang="ru-RU" sz="3000" b="1" kern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Правила безопасного поведения при купании и нахождении вблизи водоёмов</a:t>
            </a:r>
            <a:br>
              <a:rPr lang="ru-RU" sz="3000" kern="15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5FC17F-695A-AC2E-4820-62D8C7CDC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36" y="3505199"/>
            <a:ext cx="5141949" cy="1198120"/>
          </a:xfrm>
        </p:spPr>
        <p:txBody>
          <a:bodyPr>
            <a:normAutofit/>
          </a:bodyPr>
          <a:lstStyle/>
          <a:p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15426-C475-B06C-78E2-8C3AADC3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83" r="19222" b="2"/>
          <a:stretch/>
        </p:blipFill>
        <p:spPr>
          <a:xfrm>
            <a:off x="7480300" y="10"/>
            <a:ext cx="4711700" cy="6857990"/>
          </a:xfrm>
          <a:prstGeom prst="rect">
            <a:avLst/>
          </a:prstGeom>
        </p:spPr>
      </p:pic>
      <p:sp>
        <p:nvSpPr>
          <p:cNvPr id="1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50520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15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62DEE-E3E7-4C12-B770-F9860D62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Сжигание травы, листвы и другого мусора запрещено » Администрация МО  &quot;Судогодский район&quot;">
            <a:extLst>
              <a:ext uri="{FF2B5EF4-FFF2-40B4-BE49-F238E27FC236}">
                <a16:creationId xmlns:a16="http://schemas.microsoft.com/office/drawing/2014/main" id="{31E75F4B-6407-B317-228E-B02198FA97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52" y="193808"/>
            <a:ext cx="9708003" cy="647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29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E72BC-B471-26D7-0C46-EA50CC8C1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837A6-3452-4B12-7FFC-3CE1FD89D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Памятка по запрету пала сухой травы :: Администрация города Сосновоборска">
            <a:extLst>
              <a:ext uri="{FF2B5EF4-FFF2-40B4-BE49-F238E27FC236}">
                <a16:creationId xmlns:a16="http://schemas.microsoft.com/office/drawing/2014/main" id="{CA95F390-3412-E493-3FEA-4C9D521A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62" y="0"/>
            <a:ext cx="8375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4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8E5CB-0CBB-C4DE-6664-A957A2A4E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88C3D-12D9-A683-26BF-BC5EC077B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E50FD0B-D4A3-EC15-01E6-D28F14CB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5262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8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3C030-1F98-D368-0747-F6B20945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08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kern="15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Альтернативы сжиганию травы</a:t>
            </a:r>
            <a:br>
              <a:rPr lang="ru-RU" sz="2800" kern="15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sz="6600" dirty="0"/>
          </a:p>
        </p:txBody>
      </p:sp>
      <p:pic>
        <p:nvPicPr>
          <p:cNvPr id="12290" name="Picture 2" descr="Компостирование отходов: 7 правил как сделать самому компост">
            <a:extLst>
              <a:ext uri="{FF2B5EF4-FFF2-40B4-BE49-F238E27FC236}">
                <a16:creationId xmlns:a16="http://schemas.microsoft.com/office/drawing/2014/main" id="{99919817-7D3E-655C-1B07-BBA6BD9A6C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65" y="824042"/>
            <a:ext cx="3800393" cy="28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Мульча: виды и способы использования в садах и на огородах.">
            <a:extLst>
              <a:ext uri="{FF2B5EF4-FFF2-40B4-BE49-F238E27FC236}">
                <a16:creationId xmlns:a16="http://schemas.microsoft.com/office/drawing/2014/main" id="{E2C16233-B0C3-E236-94C2-493752FF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86" y="824041"/>
            <a:ext cx="3800394" cy="285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Из чего состоят растительные отходы? Способы их переработки и утилизации">
            <a:extLst>
              <a:ext uri="{FF2B5EF4-FFF2-40B4-BE49-F238E27FC236}">
                <a16:creationId xmlns:a16="http://schemas.microsoft.com/office/drawing/2014/main" id="{CA0DE2CB-0CCC-2EA1-E6EA-5A819B65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864" y="3801086"/>
            <a:ext cx="4853877" cy="294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85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94232-C423-99D8-EE0F-E5450615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kern="15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Памятка для родителей об ответственности за детей во время майских праздников</a:t>
            </a:r>
            <a:br>
              <a:rPr lang="ru-RU" sz="2400" kern="15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8B52A27C-00E5-0BDB-1BBD-6A9E4108CC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257688"/>
            <a:ext cx="7850384" cy="51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570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EC140-A233-CD19-717C-EEEF0153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800"/>
            <a:ext cx="10515600" cy="2233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УВАЖАЕМЫЕ РОДИТЕЛИ!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8622B-CC13-5369-4AFD-D561600E2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150"/>
            <a:ext cx="10515600" cy="513581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Приближаются майские праздники. В это время у детей появляется больше свободного времени, они чаще предоставлены сами себе.</a:t>
            </a:r>
          </a:p>
          <a:p>
            <a:pPr marL="0" indent="0" algn="just">
              <a:buNone/>
            </a:pPr>
            <a:r>
              <a:rPr lang="ru-RU" dirty="0"/>
              <a:t>Не всегда детские занятия могут быть безопасны. Повышенная опасность подстерегает детей на дорогах, у водоёмов, в лесу, на игровых площадках, в садах, во дворах по причине отсутствия должного контроля со стороны взрослых и незанятость детей организованными формами досуга. Чтобы отдых детей был здоровым и безопасным, родителям следует быть всегда бдительными и предельно внимательными.</a:t>
            </a:r>
          </a:p>
          <a:p>
            <a:pPr marL="0" indent="0" algn="just">
              <a:buNone/>
            </a:pPr>
            <a:r>
              <a:rPr lang="ru-RU" dirty="0"/>
              <a:t>Необходимо помнить ряд правил и условий при организации отдыха детей с родителями, родственниками, друзьями (на даче или в деревне у бабушки). Свободное время в представлении детей – едва ли не единственное пространство, где существует особый мир, где правят фантазии и игра, где действуют иные, чем в мире взрослых, правила поведения. Здесь ценится то, что с трудом укладывается в сознании родителей, здесь можно самому решить, на что потратить силы и время. Именно поэтому следует грамотно организовать досуг своего ребёнка. Формируйте у детей навыки обеспечения личной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58261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F7D61-9193-CFE9-C028-2886967A9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6D43F9-0E6D-41F7-1D46-03FE629F3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00FFC590-C81B-0CF7-8DFE-931DFCCFA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0"/>
            <a:ext cx="9140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6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FD2AA-5316-A1FA-E0E6-2848C70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1ABD36-5C78-A5A5-F2C1-FD5B512C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Осторожно – клещи! • Городская клиническая детская больница №3">
            <a:extLst>
              <a:ext uri="{FF2B5EF4-FFF2-40B4-BE49-F238E27FC236}">
                <a16:creationId xmlns:a16="http://schemas.microsoft.com/office/drawing/2014/main" id="{40320E13-0F19-EC99-4869-CD8776AB8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5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8E38E-90A6-129F-0BA7-2C85B84D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Осторожно! Клещи! Памятка для родителей . - Детская городская больница №15">
            <a:extLst>
              <a:ext uri="{FF2B5EF4-FFF2-40B4-BE49-F238E27FC236}">
                <a16:creationId xmlns:a16="http://schemas.microsoft.com/office/drawing/2014/main" id="{9617B2ED-AFC1-20FE-B120-3C82436F5C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4" y="377869"/>
            <a:ext cx="8220075" cy="61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02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41C05-5260-9305-7875-1C5FAF62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59" y="13878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kern="15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Правила нахождения несовершеннолетних в общественных местах</a:t>
            </a:r>
            <a:br>
              <a:rPr lang="ru-RU" sz="2800" kern="15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6C6519C6-35D9-D357-0D76-78B36A88A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10" y="801570"/>
            <a:ext cx="8224180" cy="57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82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3AFFC-87E5-A1D6-10BD-BBA9D4E26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297x150mm vodoemi">
            <a:extLst>
              <a:ext uri="{FF2B5EF4-FFF2-40B4-BE49-F238E27FC236}">
                <a16:creationId xmlns:a16="http://schemas.microsoft.com/office/drawing/2014/main" id="{62864F20-2CD5-40A5-36FB-DBF9563A1B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442"/>
            <a:ext cx="12072703" cy="60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1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6A716-7938-83A8-41A1-25B1B9177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4D1726-F20A-8D8B-55B2-FB06DC0D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Правила поведения детей на воде в период летних каникул» | 10.06.2021 |  Астрахань - БезФормата">
            <a:extLst>
              <a:ext uri="{FF2B5EF4-FFF2-40B4-BE49-F238E27FC236}">
                <a16:creationId xmlns:a16="http://schemas.microsoft.com/office/drawing/2014/main" id="{922C34E7-E800-CC7F-3201-76687D998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18" y="0"/>
            <a:ext cx="8767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41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98357-8B63-7727-017C-3D7D5194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Находясь в лодке, обязательно надевайте спасательный жилет - Новости -  Главное управление МЧС России по Вологодской области">
            <a:extLst>
              <a:ext uri="{FF2B5EF4-FFF2-40B4-BE49-F238E27FC236}">
                <a16:creationId xmlns:a16="http://schemas.microsoft.com/office/drawing/2014/main" id="{A850255B-0740-295B-1FE4-57F0246C4C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2" y="365125"/>
            <a:ext cx="4284941" cy="536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езопасность на водных объектах!">
            <a:extLst>
              <a:ext uri="{FF2B5EF4-FFF2-40B4-BE49-F238E27FC236}">
                <a16:creationId xmlns:a16="http://schemas.microsoft.com/office/drawing/2014/main" id="{08D5F97D-9FC6-68F9-37EB-872DA40C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13" y="365125"/>
            <a:ext cx="7626587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C75E5-A7F0-1176-C96F-987CC415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Детская музыкальная школа имени В.В. Андреева | Безопасность на воде">
            <a:extLst>
              <a:ext uri="{FF2B5EF4-FFF2-40B4-BE49-F238E27FC236}">
                <a16:creationId xmlns:a16="http://schemas.microsoft.com/office/drawing/2014/main" id="{92EF95A4-8EED-3FB9-B6AB-76B83532FE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87" y="0"/>
            <a:ext cx="8271488" cy="66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92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95A8F-08EC-9FDE-16DA-6A30E53A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281B10A-85D1-BF71-1BB7-33CA26236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0" y="0"/>
            <a:ext cx="491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5C153AE-47BF-F278-9BA6-0C2D12ABE7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8505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2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39663-DC32-8738-E877-B118E41A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3D7F0-65BC-00B4-2A9B-1645C4D91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Безопасность на воде">
            <a:extLst>
              <a:ext uri="{FF2B5EF4-FFF2-40B4-BE49-F238E27FC236}">
                <a16:creationId xmlns:a16="http://schemas.microsoft.com/office/drawing/2014/main" id="{187D1B77-14E6-08A6-0525-E5C17A981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68" y="0"/>
            <a:ext cx="8475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4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8B57D-C67E-4C67-B91B-D83CDCC0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653"/>
            <a:ext cx="10515600" cy="2796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ru-RU" sz="3600" b="1" kern="15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Инструкция по оказанию первой помощи людям,</a:t>
            </a:r>
            <a:br>
              <a:rPr lang="ru-RU" sz="3600" kern="15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RU" sz="3600" b="1" kern="15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терпящим бедствие на воде</a:t>
            </a:r>
            <a:br>
              <a:rPr lang="ru-RU" sz="1800" kern="15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170" name="Picture 2" descr="МБОУ СОШ №1 Аксайского района:">
            <a:extLst>
              <a:ext uri="{FF2B5EF4-FFF2-40B4-BE49-F238E27FC236}">
                <a16:creationId xmlns:a16="http://schemas.microsoft.com/office/drawing/2014/main" id="{858E9963-38EE-68BF-37CF-320322779D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65" y="15844"/>
            <a:ext cx="9734550" cy="671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89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60823-779E-9A3D-B128-113C8FEE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kern="15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Памятка о запрете сжигания травы</a:t>
            </a:r>
            <a:br>
              <a:rPr lang="ru-RU" sz="1800" kern="15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194" name="Picture 2" descr="Памятка о недопустимости сжигания сухой травы - Статьи - Памятки для  граждан - Страница безопасности (ГО и ЧС) - Общество - Максимовское  муниципальное образование">
            <a:extLst>
              <a:ext uri="{FF2B5EF4-FFF2-40B4-BE49-F238E27FC236}">
                <a16:creationId xmlns:a16="http://schemas.microsoft.com/office/drawing/2014/main" id="{77366FA9-B4A7-D8C7-0466-07C80E7E55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67" y="935657"/>
            <a:ext cx="9285508" cy="558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90215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Стандартная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239</Words>
  <Application>Microsoft Office PowerPoint</Application>
  <PresentationFormat>Широкоэкранный</PresentationFormat>
  <Paragraphs>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Aptos</vt:lpstr>
      <vt:lpstr>Arial</vt:lpstr>
      <vt:lpstr>Gill Sans Nova</vt:lpstr>
      <vt:lpstr>Times New Roman</vt:lpstr>
      <vt:lpstr>GradientVTI</vt:lpstr>
      <vt:lpstr>Правила безопасного поведения при купании и нахождении вблизи водоёмов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Инструкция по оказанию первой помощи людям, терпящим бедствие на воде </vt:lpstr>
      <vt:lpstr>Памятка о запрете сжигания травы </vt:lpstr>
      <vt:lpstr>Презентация PowerPoint</vt:lpstr>
      <vt:lpstr>Презентация PowerPoint</vt:lpstr>
      <vt:lpstr>Презентация PowerPoint</vt:lpstr>
      <vt:lpstr>Альтернативы сжиганию травы </vt:lpstr>
      <vt:lpstr>Памятка для родителей об ответственности за детей во время майских праздников </vt:lpstr>
      <vt:lpstr>УВАЖАЕМЫЕ РОДИТЕЛИ! </vt:lpstr>
      <vt:lpstr>Презентация PowerPoint</vt:lpstr>
      <vt:lpstr>Презентация PowerPoint</vt:lpstr>
      <vt:lpstr>Презентация PowerPoint</vt:lpstr>
      <vt:lpstr>Правила нахождения несовершеннолетних в общественных местах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андреев Илья</dc:creator>
  <cp:lastModifiedBy>андреев Илья</cp:lastModifiedBy>
  <cp:revision>1</cp:revision>
  <dcterms:created xsi:type="dcterms:W3CDTF">2025-04-27T15:58:35Z</dcterms:created>
  <dcterms:modified xsi:type="dcterms:W3CDTF">2025-04-27T16:35:47Z</dcterms:modified>
</cp:coreProperties>
</file>