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188652"/>
            <a:ext cx="3168352" cy="263691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Выполнил:</a:t>
            </a:r>
          </a:p>
          <a:p>
            <a:r>
              <a:rPr lang="ru-RU" sz="2000" b="1" i="1" dirty="0"/>
              <a:t>у</a:t>
            </a:r>
            <a:r>
              <a:rPr lang="ru-RU" sz="2000" b="1" i="1" dirty="0" smtClean="0"/>
              <a:t>читель-логопед </a:t>
            </a:r>
          </a:p>
          <a:p>
            <a:r>
              <a:rPr lang="ru-RU" sz="2000" b="1" i="1" dirty="0" smtClean="0"/>
              <a:t>МДОУ №10 «Сказка» </a:t>
            </a:r>
          </a:p>
          <a:p>
            <a:r>
              <a:rPr lang="en-US" sz="2000" b="1" i="1" dirty="0" smtClean="0"/>
              <a:t>I</a:t>
            </a:r>
            <a:r>
              <a:rPr lang="ru-RU" sz="2000" b="1" i="1" dirty="0" smtClean="0"/>
              <a:t> квалификационной категории</a:t>
            </a:r>
            <a:endParaRPr lang="en-US" sz="2000" b="1" i="1" dirty="0" smtClean="0"/>
          </a:p>
          <a:p>
            <a:r>
              <a:rPr lang="ru-RU" sz="2000" b="1" i="1" dirty="0" smtClean="0"/>
              <a:t>Соколова Н.Н.</a:t>
            </a:r>
            <a:endParaRPr lang="en-US" sz="2000" b="1" i="1" dirty="0" smtClean="0"/>
          </a:p>
          <a:p>
            <a:pPr algn="just"/>
            <a:endParaRPr lang="ru-RU" sz="2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5" y="620688"/>
            <a:ext cx="6984776" cy="3456384"/>
          </a:xfrm>
        </p:spPr>
        <p:txBody>
          <a:bodyPr/>
          <a:lstStyle/>
          <a:p>
            <a:r>
              <a:rPr lang="ru-RU" dirty="0" smtClean="0"/>
              <a:t>Стенгазета как форма работы учителя-логопеда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52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5016" cy="674136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111111"/>
                </a:solidFill>
                <a:effectLst/>
                <a:latin typeface="Arial"/>
              </a:rPr>
              <a:t>    </a:t>
            </a:r>
            <a:r>
              <a:rPr lang="ru-RU" sz="2400" dirty="0">
                <a:solidFill>
                  <a:srgbClr val="111111"/>
                </a:solidFill>
                <a:effectLst/>
                <a:latin typeface="Arial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Arial"/>
              </a:rPr>
              <a:t>                               Уважаемые коллеги!</a:t>
            </a:r>
            <a:br>
              <a:rPr lang="ru-RU" sz="2400" dirty="0" smtClean="0">
                <a:solidFill>
                  <a:srgbClr val="111111"/>
                </a:solidFill>
                <a:effectLst/>
                <a:latin typeface="Arial"/>
              </a:rPr>
            </a:br>
            <a:r>
              <a:rPr lang="ru-RU" sz="2400" dirty="0" smtClean="0">
                <a:solidFill>
                  <a:srgbClr val="111111"/>
                </a:solidFill>
                <a:effectLst/>
                <a:latin typeface="Arial"/>
              </a:rPr>
              <a:t>     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Хотелось 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бы познакомить вас со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своей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 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Arial"/>
              </a:rPr>
              <a:t>стенгазетой «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Arial"/>
              </a:rPr>
              <a:t>Логоцветик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Arial"/>
              </a:rPr>
              <a:t>»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, которая является интересной и полезной частью моей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 </a:t>
            </a:r>
            <a:r>
              <a:rPr lang="ru-RU" sz="2400" dirty="0">
                <a:solidFill>
                  <a:srgbClr val="111111"/>
                </a:solidFill>
                <a:effectLst/>
                <a:latin typeface="Arial"/>
              </a:rPr>
              <a:t>работы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. 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/>
            </a:r>
            <a:b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</a:b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    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Arial"/>
              </a:rPr>
              <a:t>Стенгазета </a:t>
            </a:r>
            <a:r>
              <a:rPr lang="ru-RU" sz="2400" dirty="0">
                <a:solidFill>
                  <a:srgbClr val="111111"/>
                </a:solidFill>
                <a:effectLst/>
                <a:latin typeface="Arial"/>
              </a:rPr>
              <a:t>являются одной из форм работы с родителями и скажу точно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, очень эффективной.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/>
            </a:r>
            <a:b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</a:b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    Хочется 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отметить, что 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Arial"/>
              </a:rPr>
              <a:t>стенгазета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 безусловно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привлекает 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внимание </a:t>
            </a:r>
            <a:r>
              <a:rPr lang="ru-RU" sz="2400" dirty="0">
                <a:solidFill>
                  <a:srgbClr val="111111"/>
                </a:solidFill>
                <a:effectLst/>
                <a:latin typeface="Arial"/>
              </a:rPr>
              <a:t>родителей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. С неподдельным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интересом они 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вглядываются в изображение, пытаясь найти своего ребенка, свою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фотографию 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непременно беседуя с ребенком о её содержании. 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Что очень важно для учителя-логопеда. Ведь в беседе ребенка с родителями развивается диалоговая связная речь. Развитие связной речи подготавливает ребенка к школьному обучению, к умению общаться со сверстниками, составлять рассказы.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/>
            </a:r>
            <a:br>
              <a:rPr lang="ru-RU" sz="2400" b="0" dirty="0">
                <a:solidFill>
                  <a:srgbClr val="111111"/>
                </a:solidFill>
                <a:effectLst/>
                <a:latin typeface="Arial"/>
              </a:rPr>
            </a:br>
            <a:endParaRPr lang="ru-RU" sz="2400" b="0" dirty="0">
              <a:solidFill>
                <a:srgbClr val="11111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24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indent="228600" algn="l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Для того, чтобы ознакомить родителей с логопедической НОД стенгазета оформлена фотографиями, на которых дети выполняют различные задания учителя-логопеда.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На фотографиях представлены разнообразные формы работы.  Каждая фотография подписана, чтоб родители могли четко себе представить из каких этапов и форм работы состоит логопедическая НОД.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Такая форма работа пришлась по душе не только мне, родителям, но и детям, которые с большой радостью рассматривают стенгазету и обсуждают между собой сюжеты газеты.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Я считаю такой вид работы очень эффективным и интересным для всех участников коррекционного процесса. 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90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4320481" cy="316835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Arial"/>
                <a:ea typeface="+mj-ea"/>
                <a:cs typeface="+mj-cs"/>
              </a:rPr>
              <a:t>В создании </a:t>
            </a:r>
            <a:r>
              <a:rPr lang="ru-RU" sz="2000" b="1" dirty="0" smtClean="0">
                <a:solidFill>
                  <a:srgbClr val="111111"/>
                </a:solidFill>
                <a:latin typeface="Arial"/>
                <a:ea typeface="+mj-ea"/>
                <a:cs typeface="+mj-cs"/>
              </a:rPr>
              <a:t>стенгазеты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+mj-ea"/>
                <a:cs typeface="+mj-cs"/>
              </a:rPr>
              <a:t> дети принимают активное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+mj-ea"/>
                <a:cs typeface="+mj-cs"/>
              </a:rPr>
              <a:t>участие. Вырезаем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+mj-ea"/>
                <a:cs typeface="+mj-cs"/>
              </a:rPr>
              <a:t>и приклеиваем мы всегда вместе с ребятами.</a:t>
            </a:r>
            <a:br>
              <a:rPr lang="ru-RU" sz="2000" dirty="0">
                <a:solidFill>
                  <a:srgbClr val="111111"/>
                </a:solidFill>
                <a:latin typeface="Arial"/>
                <a:ea typeface="+mj-ea"/>
                <a:cs typeface="+mj-cs"/>
              </a:rPr>
            </a:br>
            <a:r>
              <a:rPr lang="ru-RU" sz="2000" dirty="0">
                <a:solidFill>
                  <a:srgbClr val="111111"/>
                </a:solidFill>
                <a:latin typeface="Arial"/>
                <a:ea typeface="+mj-ea"/>
                <a:cs typeface="+mj-cs"/>
              </a:rPr>
              <a:t>Немаловажным фактором является и то, </a:t>
            </a:r>
            <a:r>
              <a:rPr lang="ru-RU" sz="2000" u="sng" dirty="0">
                <a:solidFill>
                  <a:srgbClr val="111111"/>
                </a:solidFill>
                <a:latin typeface="Arial"/>
                <a:ea typeface="+mj-ea"/>
                <a:cs typeface="+mj-cs"/>
              </a:rPr>
              <a:t>что для изготовления газеты требуется совсем немного времени и средств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+mj-ea"/>
                <a:cs typeface="+mj-cs"/>
              </a:rPr>
              <a:t>: лист ватмана, цветной принтер, листы белой бумаги, ножницы, клей и цветная бумага. Различные наклейки и фото детей на логопедической НОД.</a:t>
            </a:r>
            <a:br>
              <a:rPr lang="ru-RU" sz="2000" dirty="0">
                <a:solidFill>
                  <a:srgbClr val="111111"/>
                </a:solidFill>
                <a:latin typeface="Arial"/>
                <a:ea typeface="+mj-ea"/>
                <a:cs typeface="+mj-cs"/>
              </a:rPr>
            </a:b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4797152"/>
            <a:ext cx="6383538" cy="1143000"/>
          </a:xfrm>
        </p:spPr>
        <p:txBody>
          <a:bodyPr/>
          <a:lstStyle/>
          <a:p>
            <a:r>
              <a:rPr lang="ru-RU" sz="5400" i="1" dirty="0" smtClean="0">
                <a:solidFill>
                  <a:srgbClr val="7030A0"/>
                </a:solidFill>
              </a:rPr>
              <a:t>ЛОГОЦВЕТИК</a:t>
            </a:r>
            <a:endParaRPr lang="ru-RU" sz="5400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35420" b="2"/>
          <a:stretch/>
        </p:blipFill>
        <p:spPr bwMode="auto">
          <a:xfrm>
            <a:off x="4788023" y="1196752"/>
            <a:ext cx="4054853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9165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4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29.userapi.com/rjStX37KjSFkHPhHVi7xLhmgRgih7CQMvLjAyA/mHKz2HNXq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33979" r="266" b="5067"/>
          <a:stretch/>
        </p:blipFill>
        <p:spPr bwMode="auto">
          <a:xfrm>
            <a:off x="107504" y="116632"/>
            <a:ext cx="9036495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340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51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Стенгазета как форма работы учителя-логопеда с родителями</vt:lpstr>
      <vt:lpstr>                                    Уважаемые коллеги!       Хотелось бы познакомить вас со своей стенгазетой «Логоцветик», которая является интересной и полезной частью моей работы.       Стенгазета являются одной из форм работы с родителями и скажу точно, очень эффективной.      Хочется отметить, что стенгазета безусловно привлекает внимание родителей. С неподдельным интересом они вглядываются в изображение, пытаясь найти своего ребенка, свою фотографию непременно беседуя с ребенком о её содержании.  Что очень важно для учителя-логопеда. Ведь в беседе ребенка с родителями развивается диалоговая связная речь. Развитие связной речи подготавливает ребенка к школьному обучению, к умению общаться со сверстниками, составлять рассказы. </vt:lpstr>
      <vt:lpstr>    Для того, чтобы ознакомить родителей с логопедической НОД стенгазета оформлена фотографиями, на которых дети выполняют различные задания учителя-логопеда.       На фотографиях представлены разнообразные формы работы.  Каждая фотография подписана, чтоб родители могли четко себе представить из каких этапов и форм работы состоит логопедическая НОД.      Такая форма работа пришлась по душе не только мне, родителям, но и детям, которые с большой радостью рассматривают стенгазету и обсуждают между собой сюжеты газеты.       Я считаю такой вид работы очень эффективным и интересным для всех участников коррекционного процесса. </vt:lpstr>
      <vt:lpstr>ЛОГОЦВЕТИК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Стенгазета как форма работы учителя-логопеда с родителями</dc:title>
  <dc:creator>User</dc:creator>
  <cp:lastModifiedBy>User</cp:lastModifiedBy>
  <cp:revision>6</cp:revision>
  <dcterms:created xsi:type="dcterms:W3CDTF">2020-06-05T06:45:34Z</dcterms:created>
  <dcterms:modified xsi:type="dcterms:W3CDTF">2020-06-05T08:21:18Z</dcterms:modified>
</cp:coreProperties>
</file>