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4" r:id="rId2"/>
    <p:sldId id="306" r:id="rId3"/>
    <p:sldId id="317" r:id="rId4"/>
    <p:sldId id="316" r:id="rId5"/>
    <p:sldId id="314" r:id="rId6"/>
    <p:sldId id="319" r:id="rId7"/>
    <p:sldId id="307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Rg st="1" end="22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D1FD"/>
    <a:srgbClr val="9EE0FE"/>
    <a:srgbClr val="A3B2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380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3059832" y="641347"/>
            <a:ext cx="60780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«Детский сад «Сказка»  г. Катав-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Ивановска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Катав-Ивановского муниципального района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4500562" y="2071678"/>
            <a:ext cx="4357718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оптимизации  процесса публикации информационных материалов об образовательных  событиях МДОУ «ДС «Сказка»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Катав -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Ивановска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 сети Интернет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233" y="641040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1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4429124" y="6028689"/>
            <a:ext cx="4286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Катав-Ивановск -2023г.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590504" cy="7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9157" y="2162630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КОРОБОЧНОЕ РЕШЕНИЕ </a:t>
            </a:r>
            <a:endParaRPr lang="ru-RU" dirty="0"/>
          </a:p>
        </p:txBody>
      </p:sp>
      <p:pic>
        <p:nvPicPr>
          <p:cNvPr id="19" name="Рисунок 18" descr="http://skazkamdou.ucoz.ru/foto/ds1.jpg">
            <a:extLst>
              <a:ext uri="{FF2B5EF4-FFF2-40B4-BE49-F238E27FC236}">
                <a16:creationId xmlns:a16="http://schemas.microsoft.com/office/drawing/2014/main" xmlns="" id="{53C1BB10-A30C-4C34-8B33-49D234FF9F0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593" y="1018269"/>
            <a:ext cx="3565060" cy="272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6B6694-3BC2-44B8-9699-76554BB6E7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5819" y="4054980"/>
            <a:ext cx="2583667" cy="193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EB46967-BAE7-48BC-9CBC-B2A21FF45AE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002" y="3198560"/>
            <a:ext cx="2399596" cy="319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174418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0004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BEEF964-11C9-4CDD-8302-DBD75399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57880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590504" cy="7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1538" y="214290"/>
            <a:ext cx="2432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642918"/>
            <a:ext cx="2298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Ценность проекта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071546"/>
            <a:ext cx="735811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1.Своевременное  и актуальное  опубликование информации об образовательных событиях на сайте, в сообществе будет способствовать повышению эффективности образовательного процесса.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2.Удовлетворённость родителей  качеством предоставляемых услуг и повышением имиджа ДОУ.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285749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500438"/>
            <a:ext cx="7500990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1.Большие временные затраты при подготовке публикаций.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2.Разное стилевое оформление текстовой и видео информации.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3.Плановая дата предоставления ответа не отслеживается.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4.Большое количество обрабатываемых материалов, избыточность информации, подробное обсуждение мероприятия.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5.Временные потери при  загрузке файлов с большим объёмом.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6.Отсутствие стандарта (алгоритма) размещения информации.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7.Неудовлетворённость родителей (законных представителей) информированием об образовательных событиях на сайте, в сообществе о деятельности МДОУ «ДС «\Сказка» г.Катав-Ивановска».</a:t>
            </a:r>
          </a:p>
        </p:txBody>
      </p:sp>
    </p:spTree>
    <p:extLst>
      <p:ext uri="{BB962C8B-B14F-4D97-AF65-F5344CB8AC3E}">
        <p14:creationId xmlns:p14="http://schemas.microsoft.com/office/powerpoint/2010/main" xmlns="" val="1860944912"/>
      </p:ext>
    </p:extLst>
  </p:cSld>
  <p:clrMapOvr>
    <a:masterClrMapping/>
  </p:clrMapOvr>
  <p:transition advTm="926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chirpo.ru/files/bertech/pool/realiz/III%20wave/obe/%D0%9A%D0%B0%D1%80%D1%82%D0%BE%D1%87%D0%BA%D0%B0%20%D0%BF%D1%80%D0%BE%D0%B5%D0%BA%D1%82%D0%B0%20%D0%9C%D0%94%D0%9E%D0%A3%20%D0%94%D0%A1%20%D0%A1%D0%BA%D0%B0%D0%B7%D0%BA%D0%B0%20%D0%B3.%20%D0%9A%D0%B0%D1%82%D0%B0%D0%B2%20-%D0%98%D0%B2%D0%B0%D0%BD%D0%BE%D0%B2%D1%81%D0%BA.jpg">
            <a:extLst>
              <a:ext uri="{FF2B5EF4-FFF2-40B4-BE49-F238E27FC236}">
                <a16:creationId xmlns:a16="http://schemas.microsoft.com/office/drawing/2014/main" xmlns="" id="{E50CE891-6367-4192-B67B-CF62E5ED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1" y="669774"/>
            <a:ext cx="9144000" cy="64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BEEF964-11C9-4CDD-8302-DBD75399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57880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0944912"/>
      </p:ext>
    </p:extLst>
  </p:cSld>
  <p:clrMapOvr>
    <a:masterClrMapping/>
  </p:clrMapOvr>
  <p:transition advTm="926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142976" y="642917"/>
            <a:ext cx="7948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2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пКоманд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Руководитель и команда проекта</a:t>
            </a:r>
          </a:p>
        </p:txBody>
      </p:sp>
      <p:sp>
        <p:nvSpPr>
          <p:cNvPr id="12" name="CustomShape 2"/>
          <p:cNvSpPr/>
          <p:nvPr/>
        </p:nvSpPr>
        <p:spPr>
          <a:xfrm>
            <a:off x="3131840" y="1071546"/>
            <a:ext cx="2088232" cy="2312454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"/>
          <p:cNvSpPr/>
          <p:nvPr/>
        </p:nvSpPr>
        <p:spPr>
          <a:xfrm>
            <a:off x="142844" y="3429000"/>
            <a:ext cx="9001156" cy="2747432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590504" cy="7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57225" y="142853"/>
            <a:ext cx="2357454" cy="28575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Куликова Наталия Валерьевн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:\фото сотрудн\белянкина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714752"/>
            <a:ext cx="1571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Соколова Наталья Николаевн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714752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D:\фото сотрудн\белобородов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714752"/>
            <a:ext cx="1547823" cy="2464612"/>
          </a:xfrm>
          <a:prstGeom prst="rect">
            <a:avLst/>
          </a:prstGeom>
          <a:noFill/>
        </p:spPr>
      </p:pic>
      <p:pic>
        <p:nvPicPr>
          <p:cNvPr id="24" name="Рисунок 23" descr="Костромина Алена Олеговна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3643314"/>
            <a:ext cx="15001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D:\фото сотрудн\Polish_20210630_1204453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6208" y="1248818"/>
            <a:ext cx="1635831" cy="214153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428604"/>
            <a:ext cx="6886409" cy="2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0944912"/>
      </p:ext>
    </p:extLst>
  </p:cSld>
  <p:clrMapOvr>
    <a:masterClrMapping/>
  </p:clrMapOvr>
  <p:transition advTm="990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8572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250379" y="142852"/>
            <a:ext cx="8893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00261" y="405375"/>
            <a:ext cx="4643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публикации информационных материалов об образовательных событиях в  сети Интернет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и ПОСЛЕ оптимизации</a:t>
            </a:r>
          </a:p>
        </p:txBody>
      </p:sp>
      <p:pic>
        <p:nvPicPr>
          <p:cNvPr id="49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590504" cy="7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96599" y="816177"/>
            <a:ext cx="38576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Процесс-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информационных материалов об образовательных событиях  в  сети Интернет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(до  оптимизации)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74789" y="3049320"/>
            <a:ext cx="28047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Процесс: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информационных материалов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образовательных событиях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 сети Интернет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(после оптимизации)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00100" y="0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A5BF7DAD-9C86-4073-8DA2-821B9171AC08}"/>
              </a:ext>
            </a:extLst>
          </p:cNvPr>
          <p:cNvSpPr/>
          <p:nvPr/>
        </p:nvSpPr>
        <p:spPr>
          <a:xfrm>
            <a:off x="6786578" y="1071546"/>
            <a:ext cx="1071570" cy="5786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на открытие проекта</a:t>
            </a:r>
          </a:p>
          <a:p>
            <a:pPr algn="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</a:t>
            </a:r>
          </a:p>
          <a:p>
            <a:pPr algn="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закрытия </a:t>
            </a:r>
          </a:p>
          <a:p>
            <a:pPr algn="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закрытия проекта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на сайте ДОО</a:t>
            </a:r>
          </a:p>
          <a:p>
            <a:pPr algn="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«Бережливое образование»</a:t>
            </a:r>
          </a:p>
          <a:p>
            <a:pPr algn="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endParaRPr lang="ru-RU" sz="1200" dirty="0">
              <a:solidFill>
                <a:schemeClr val="tx1"/>
              </a:solidFill>
            </a:endParaRPr>
          </a:p>
          <a:p>
            <a:pPr algn="r"/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5"/>
          <a:srcRect l="21486" t="17094" r="6268" b="16809"/>
          <a:stretch>
            <a:fillRect/>
          </a:stretch>
        </p:blipFill>
        <p:spPr bwMode="auto">
          <a:xfrm>
            <a:off x="123844" y="1448032"/>
            <a:ext cx="4115361" cy="26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/>
          <a:srcRect l="21807" t="17379" r="6200" b="17664"/>
          <a:stretch>
            <a:fillRect/>
          </a:stretch>
        </p:blipFill>
        <p:spPr bwMode="auto">
          <a:xfrm>
            <a:off x="2819410" y="4093737"/>
            <a:ext cx="3895730" cy="26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Videos\Downloads\qr-code (12)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4377" y="992822"/>
            <a:ext cx="817684" cy="75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Videos\Downloads\qr-code (13)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1857286"/>
            <a:ext cx="823913" cy="75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Videos\Downloads\qr-code (15)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86" y="3664873"/>
            <a:ext cx="785818" cy="8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User\Videos\Downloads\qr-code (16)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4572008"/>
            <a:ext cx="785818" cy="8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User\Desktop\Без названия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62322" y="2712451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User\Desktop\99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9586" y="5500702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6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286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целевые показатели</a:t>
            </a:r>
          </a:p>
          <a:p>
            <a:endParaRPr lang="ru-RU" sz="1600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590504" cy="7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4414" y="260332"/>
            <a:ext cx="7643866" cy="23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1538" y="357166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по проекту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 l="24316" t="32751" r="22644" b="23243"/>
          <a:stretch>
            <a:fillRect/>
          </a:stretch>
        </p:blipFill>
        <p:spPr bwMode="auto">
          <a:xfrm>
            <a:off x="500034" y="928670"/>
            <a:ext cx="76438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3286124"/>
            <a:ext cx="19288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/>
          <a:srcRect l="27739" t="25071" r="24194" b="52454"/>
          <a:stretch>
            <a:fillRect/>
          </a:stretch>
        </p:blipFill>
        <p:spPr bwMode="auto">
          <a:xfrm>
            <a:off x="428596" y="3571876"/>
            <a:ext cx="785818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14348" y="5143512"/>
            <a:ext cx="2000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эффекты: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/>
          <a:srcRect l="27739" t="49606" r="24194" b="29979"/>
          <a:stretch>
            <a:fillRect/>
          </a:stretch>
        </p:blipFill>
        <p:spPr bwMode="auto">
          <a:xfrm>
            <a:off x="571472" y="5429264"/>
            <a:ext cx="750099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488818" cy="64294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  процесса  публикации информационных материалов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образовательных событиях в сети ИНТЕРНЕТ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477347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590504" cy="7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5720" y="2857496"/>
            <a:ext cx="1928826" cy="571504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организационных вопросов</a:t>
            </a:r>
            <a:endParaRPr lang="ru-RU" sz="12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071538" y="3500437"/>
            <a:ext cx="500066" cy="928694"/>
            <a:chOff x="5633857" y="533062"/>
            <a:chExt cx="512265" cy="554954"/>
          </a:xfrm>
        </p:grpSpPr>
        <p:sp>
          <p:nvSpPr>
            <p:cNvPr id="18" name="Стрелка вниз 17"/>
            <p:cNvSpPr/>
            <p:nvPr/>
          </p:nvSpPr>
          <p:spPr>
            <a:xfrm>
              <a:off x="5633857" y="533062"/>
              <a:ext cx="512265" cy="55495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57158" y="6072206"/>
            <a:ext cx="1785950" cy="642942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мероприятия, фотосъемка, видеосъёмка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16200000">
            <a:off x="2536017" y="5822173"/>
            <a:ext cx="500066" cy="1143008"/>
            <a:chOff x="5633857" y="575751"/>
            <a:chExt cx="512265" cy="512265"/>
          </a:xfrm>
        </p:grpSpPr>
        <p:sp>
          <p:nvSpPr>
            <p:cNvPr id="23" name="Стрелка вниз 22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428992" y="6000768"/>
            <a:ext cx="2000264" cy="714380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 фото/видео материала в соответствии с  требованиями </a:t>
            </a:r>
          </a:p>
          <a:p>
            <a:pPr lvl="0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 фото) на группу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16200000">
            <a:off x="5944580" y="5699527"/>
            <a:ext cx="571504" cy="1285884"/>
            <a:chOff x="5633857" y="575751"/>
            <a:chExt cx="512265" cy="512265"/>
          </a:xfrm>
        </p:grpSpPr>
        <p:sp>
          <p:nvSpPr>
            <p:cNvPr id="27" name="Стрелка вниз 26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000892" y="6072206"/>
            <a:ext cx="1857388" cy="642942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фото/видео материала в специальных программах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 rot="10800000">
            <a:off x="7715272" y="3857627"/>
            <a:ext cx="357190" cy="571503"/>
            <a:chOff x="5633857" y="575751"/>
            <a:chExt cx="512265" cy="512265"/>
          </a:xfrm>
        </p:grpSpPr>
        <p:sp>
          <p:nvSpPr>
            <p:cNvPr id="31" name="Стрелка вниз 30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7143768" y="3429000"/>
            <a:ext cx="1500198" cy="428628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текста к публикации</a:t>
            </a:r>
          </a:p>
          <a:p>
            <a:pPr lvl="0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00496" y="2857496"/>
            <a:ext cx="1785950" cy="500066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материала (фото/видео + текст) ответственному </a:t>
            </a:r>
          </a:p>
          <a:p>
            <a:pPr lvl="0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6" name="Рисунок 35" descr="C:\Users\User\Desktop\2.jpg"/>
          <p:cNvPicPr/>
          <p:nvPr/>
        </p:nvPicPr>
        <p:blipFill>
          <a:blip r:embed="rId4"/>
          <a:srcRect t="27484" r="4545" b="17336"/>
          <a:stretch>
            <a:fillRect/>
          </a:stretch>
        </p:blipFill>
        <p:spPr bwMode="auto">
          <a:xfrm>
            <a:off x="3428992" y="442913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C:\Users\User\Desktop\1.jpg"/>
          <p:cNvPicPr/>
          <p:nvPr/>
        </p:nvPicPr>
        <p:blipFill>
          <a:blip r:embed="rId5"/>
          <a:srcRect l="22292" t="20156" r="16875" b="23125"/>
          <a:stretch>
            <a:fillRect/>
          </a:stretch>
        </p:blipFill>
        <p:spPr bwMode="auto">
          <a:xfrm>
            <a:off x="7000892" y="4500570"/>
            <a:ext cx="1857388" cy="15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Группа 37"/>
          <p:cNvGrpSpPr/>
          <p:nvPr/>
        </p:nvGrpSpPr>
        <p:grpSpPr>
          <a:xfrm rot="10800000">
            <a:off x="7664930" y="2901035"/>
            <a:ext cx="357190" cy="500066"/>
            <a:chOff x="5633857" y="575751"/>
            <a:chExt cx="512265" cy="512265"/>
          </a:xfrm>
        </p:grpSpPr>
        <p:sp>
          <p:nvSpPr>
            <p:cNvPr id="39" name="Стрелка вниз 38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 rot="5400000">
            <a:off x="6244589" y="1613756"/>
            <a:ext cx="428628" cy="1285884"/>
            <a:chOff x="5633857" y="575751"/>
            <a:chExt cx="512265" cy="512265"/>
          </a:xfrm>
        </p:grpSpPr>
        <p:sp>
          <p:nvSpPr>
            <p:cNvPr id="42" name="Стрелка вниз 41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pic>
        <p:nvPicPr>
          <p:cNvPr id="45" name="Рисунок 44" descr="C:\Users\User\Desktop\PHOTO-2023-02-01-11-53-12.jpg"/>
          <p:cNvPicPr/>
          <p:nvPr/>
        </p:nvPicPr>
        <p:blipFill>
          <a:blip r:embed="rId6" cstate="print"/>
          <a:srcRect l="14591" t="22009" r="7531"/>
          <a:stretch>
            <a:fillRect/>
          </a:stretch>
        </p:blipFill>
        <p:spPr bwMode="auto">
          <a:xfrm>
            <a:off x="357158" y="4429132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C:\Users\User\Desktop\IMG_6448.jpg"/>
          <p:cNvPicPr/>
          <p:nvPr/>
        </p:nvPicPr>
        <p:blipFill>
          <a:blip r:embed="rId7" cstate="print"/>
          <a:srcRect t="9328"/>
          <a:stretch>
            <a:fillRect/>
          </a:stretch>
        </p:blipFill>
        <p:spPr bwMode="auto">
          <a:xfrm>
            <a:off x="7143768" y="1214422"/>
            <a:ext cx="1285884" cy="173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C:\Users\User\Desktop\IMG_6463.jpg"/>
          <p:cNvPicPr/>
          <p:nvPr/>
        </p:nvPicPr>
        <p:blipFill>
          <a:blip r:embed="rId8"/>
          <a:srcRect t="42031" b="7656"/>
          <a:stretch>
            <a:fillRect/>
          </a:stretch>
        </p:blipFill>
        <p:spPr bwMode="auto">
          <a:xfrm>
            <a:off x="4000496" y="1428736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C:\Users\User\Desktop\IMG_6459.jpg"/>
          <p:cNvPicPr/>
          <p:nvPr/>
        </p:nvPicPr>
        <p:blipFill>
          <a:blip r:embed="rId9"/>
          <a:srcRect t="37813" b="15000"/>
          <a:stretch>
            <a:fillRect/>
          </a:stretch>
        </p:blipFill>
        <p:spPr bwMode="auto">
          <a:xfrm>
            <a:off x="285720" y="1285860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2443581"/>
      </p:ext>
    </p:extLst>
  </p:cSld>
  <p:clrMapOvr>
    <a:masterClrMapping/>
  </p:clrMapOvr>
  <p:transition advTm="9906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319</Words>
  <Application>Microsoft Office PowerPoint</Application>
  <PresentationFormat>Экран (4:3)</PresentationFormat>
  <Paragraphs>155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Челябинская область</vt:lpstr>
      <vt:lpstr>Слайд 2</vt:lpstr>
      <vt:lpstr>Слайд 3</vt:lpstr>
      <vt:lpstr>Слайд 4</vt:lpstr>
      <vt:lpstr>Слайд 5</vt:lpstr>
      <vt:lpstr>Слайд 6</vt:lpstr>
      <vt:lpstr>Стандарт   процесса  публикации информационных материалов  об образовательных событиях в сети ИНТЕРНЕТ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500</cp:revision>
  <cp:lastPrinted>2019-04-25T09:14:46Z</cp:lastPrinted>
  <dcterms:created xsi:type="dcterms:W3CDTF">2018-08-20T14:01:12Z</dcterms:created>
  <dcterms:modified xsi:type="dcterms:W3CDTF">2023-03-24T08:08:22Z</dcterms:modified>
</cp:coreProperties>
</file>